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diagrams/quickStyle7.xml" ContentType="application/vnd.openxmlformats-officedocument.drawingml.diagramStyle+xml"/>
  <Override PartName="/ppt/diagrams/layout11.xml" ContentType="application/vnd.openxmlformats-officedocument.drawingml.diagramLayout+xml"/>
  <Override PartName="/ppt/diagrams/colors14.xml" ContentType="application/vnd.openxmlformats-officedocument.drawingml.diagramColors+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Default Extension="bin" ContentType="application/vnd.openxmlformats-officedocument.oleObject"/>
  <Override PartName="/ppt/diagrams/quickStyle5.xml" ContentType="application/vnd.openxmlformats-officedocument.drawingml.diagramStyle+xml"/>
  <Override PartName="/ppt/diagrams/colors1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Default Extension="gif" ContentType="image/gif"/>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62" r:id="rId5"/>
    <p:sldId id="265" r:id="rId6"/>
    <p:sldId id="259" r:id="rId7"/>
    <p:sldId id="286" r:id="rId8"/>
    <p:sldId id="273" r:id="rId9"/>
    <p:sldId id="299" r:id="rId10"/>
    <p:sldId id="298" r:id="rId11"/>
    <p:sldId id="268" r:id="rId12"/>
    <p:sldId id="267" r:id="rId13"/>
    <p:sldId id="266" r:id="rId14"/>
    <p:sldId id="294" r:id="rId15"/>
    <p:sldId id="293" r:id="rId16"/>
    <p:sldId id="297" r:id="rId17"/>
    <p:sldId id="269" r:id="rId18"/>
    <p:sldId id="270" r:id="rId19"/>
    <p:sldId id="271" r:id="rId20"/>
    <p:sldId id="272" r:id="rId21"/>
    <p:sldId id="275" r:id="rId22"/>
    <p:sldId id="278" r:id="rId23"/>
    <p:sldId id="276" r:id="rId24"/>
    <p:sldId id="277" r:id="rId25"/>
    <p:sldId id="280" r:id="rId26"/>
    <p:sldId id="281" r:id="rId27"/>
    <p:sldId id="282" r:id="rId28"/>
    <p:sldId id="279" r:id="rId29"/>
    <p:sldId id="284" r:id="rId30"/>
    <p:sldId id="285" r:id="rId31"/>
    <p:sldId id="296" r:id="rId32"/>
    <p:sldId id="292" r:id="rId33"/>
    <p:sldId id="26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42232"/>
    <a:srgbClr val="FFF7FF"/>
    <a:srgbClr val="F8FFF7"/>
    <a:srgbClr val="FDFBFF"/>
    <a:srgbClr val="F5EFFF"/>
    <a:srgbClr val="542600"/>
    <a:srgbClr val="5600B4"/>
    <a:srgbClr val="000066"/>
    <a:srgbClr val="00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6" d="100"/>
          <a:sy n="96" d="100"/>
        </p:scale>
        <p:origin x="-11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FC8B04-4111-4618-B17E-2438FCF93FE0}" type="doc">
      <dgm:prSet loTypeId="urn:microsoft.com/office/officeart/2005/8/layout/vList2" loCatId="list" qsTypeId="urn:microsoft.com/office/officeart/2005/8/quickstyle/simple3" qsCatId="simple" csTypeId="urn:microsoft.com/office/officeart/2005/8/colors/colorful5" csCatId="colorful" phldr="1"/>
      <dgm:spPr>
        <a:scene3d>
          <a:camera prst="orthographicFront">
            <a:rot lat="0" lon="0" rev="0"/>
          </a:camera>
          <a:lightRig rig="balanced" dir="t">
            <a:rot lat="0" lon="0" rev="8700000"/>
          </a:lightRig>
        </a:scene3d>
      </dgm:spPr>
      <dgm:t>
        <a:bodyPr/>
        <a:lstStyle/>
        <a:p>
          <a:endParaRPr lang="en-US"/>
        </a:p>
      </dgm:t>
    </dgm:pt>
    <dgm:pt modelId="{3843F91A-5F7F-472A-8509-6A8590C74476}">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Low" rtl="1">
            <a:lnSpc>
              <a:spcPct val="100000"/>
            </a:lnSpc>
          </a:pPr>
          <a:r>
            <a:rPr lang="ar-SA" sz="2500" b="1" dirty="0" smtClean="0">
              <a:effectLst>
                <a:outerShdw blurRad="38100" dist="38100" dir="2700000" algn="tl">
                  <a:srgbClr val="C0C0C0"/>
                </a:outerShdw>
              </a:effectLst>
              <a:latin typeface="GungsuhChe" pitchFamily="49" charset="-127"/>
              <a:cs typeface="Titr" pitchFamily="2" charset="-78"/>
            </a:rPr>
            <a:t>وَ هُوَ الّذِي جَعَ</a:t>
          </a:r>
          <a:r>
            <a:rPr lang="fa-IR" sz="2500" b="1" dirty="0" smtClean="0">
              <a:effectLst>
                <a:outerShdw blurRad="38100" dist="38100" dir="2700000" algn="tl">
                  <a:srgbClr val="C0C0C0"/>
                </a:outerShdw>
              </a:effectLst>
              <a:latin typeface="GungsuhChe" pitchFamily="49" charset="-127"/>
              <a:cs typeface="Titr" pitchFamily="2" charset="-78"/>
            </a:rPr>
            <a:t>لَ</a:t>
          </a:r>
          <a:r>
            <a:rPr lang="ar-SA" sz="2500" b="1" dirty="0" smtClean="0">
              <a:effectLst>
                <a:outerShdw blurRad="38100" dist="38100" dir="2700000" algn="tl">
                  <a:srgbClr val="C0C0C0"/>
                </a:outerShdw>
              </a:effectLst>
              <a:latin typeface="GungsuhChe" pitchFamily="49" charset="-127"/>
              <a:cs typeface="Titr" pitchFamily="2" charset="-78"/>
            </a:rPr>
            <a:t>كََََُم </a:t>
          </a:r>
          <a:r>
            <a:rPr lang="fa-IR" sz="2500" b="1" dirty="0" smtClean="0">
              <a:effectLst>
                <a:outerShdw blurRad="38100" dist="38100" dir="2700000" algn="tl">
                  <a:srgbClr val="C0C0C0"/>
                </a:outerShdw>
              </a:effectLst>
              <a:latin typeface="GungsuhChe" pitchFamily="49" charset="-127"/>
              <a:cs typeface="Titr" pitchFamily="2" charset="-78"/>
            </a:rPr>
            <a:t>خَلائِفَ الاَرضِ وَ رَفَعَ بَعضَکُم فَوقَ بَعضٍ  دَرَجاتٍ، لِيَبلُوَکُم فِي ما اتاکُم اِنّ رَبَّکَ سَرِيعُ العِقابِ وَ اِنّهُ لَغَفُورٌ رَّحيِم</a:t>
          </a:r>
          <a:endParaRPr lang="en-US" sz="2500" b="1" dirty="0" smtClean="0">
            <a:effectLst>
              <a:outerShdw blurRad="38100" dist="38100" dir="2700000" algn="tl">
                <a:srgbClr val="C0C0C0"/>
              </a:outerShdw>
            </a:effectLst>
            <a:latin typeface="GungsuhChe" pitchFamily="49" charset="-127"/>
            <a:cs typeface="Titr" pitchFamily="2" charset="-78"/>
          </a:endParaRPr>
        </a:p>
        <a:p>
          <a:pPr algn="l" rtl="1">
            <a:lnSpc>
              <a:spcPct val="90000"/>
            </a:lnSpc>
          </a:pPr>
          <a:r>
            <a:rPr lang="ar-SA" sz="1600" dirty="0" smtClean="0">
              <a:latin typeface="Times New Roman" pitchFamily="18" charset="0"/>
              <a:cs typeface="Traffic" pitchFamily="2" charset="-78"/>
            </a:rPr>
            <a:t>(</a:t>
          </a:r>
          <a:r>
            <a:rPr lang="ar-SA" sz="1600" b="1" i="1" dirty="0" smtClean="0">
              <a:latin typeface="Times New Roman" pitchFamily="18" charset="0"/>
              <a:cs typeface="Traffic" pitchFamily="2" charset="-78"/>
            </a:rPr>
            <a:t>سوره انعام آيه 165</a:t>
          </a:r>
          <a:r>
            <a:rPr lang="ar-SA" sz="1600" dirty="0" smtClean="0">
              <a:latin typeface="Times New Roman" pitchFamily="18" charset="0"/>
              <a:cs typeface="Traffic" pitchFamily="2" charset="-78"/>
            </a:rPr>
            <a:t>)</a:t>
          </a:r>
          <a:endParaRPr lang="en-US" sz="2500" dirty="0"/>
        </a:p>
      </dgm:t>
    </dgm:pt>
    <dgm:pt modelId="{D32E8320-2FFA-4020-8091-652BE825A733}" type="parTrans" cxnId="{BA31F385-B97C-4991-8A80-5CBB2D80D556}">
      <dgm:prSet/>
      <dgm:spPr/>
      <dgm:t>
        <a:bodyPr/>
        <a:lstStyle/>
        <a:p>
          <a:endParaRPr lang="en-US"/>
        </a:p>
      </dgm:t>
    </dgm:pt>
    <dgm:pt modelId="{491E1977-3417-4D17-B07E-A4B11104C865}" type="sibTrans" cxnId="{BA31F385-B97C-4991-8A80-5CBB2D80D556}">
      <dgm:prSet/>
      <dgm:spPr/>
      <dgm:t>
        <a:bodyPr/>
        <a:lstStyle/>
        <a:p>
          <a:endParaRPr lang="en-US"/>
        </a:p>
      </dgm:t>
    </dgm:pt>
    <dgm:pt modelId="{41BC82F9-0D36-4CE4-A529-89513D833B63}">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Low" rtl="1"/>
          <a:r>
            <a:rPr lang="ar-SA" sz="2400" b="1" dirty="0" smtClean="0">
              <a:latin typeface="Times New Roman" pitchFamily="18" charset="0"/>
            </a:rPr>
            <a:t>و او كسى است كه شما را جانشينان [و نمايندگان] خود در زمين ساخت، و درجات بعضى از شما را بالاتر از بعضى ديگر قرار داد، تا شما را به وسيله آنچه در اختيارتان قرار داده بيازمايد؛ به يقين پروردگار تو سريع العقاب و آمرزنده مهربان است</a:t>
          </a:r>
          <a:r>
            <a:rPr lang="ar-SA" sz="2000" b="1" dirty="0" smtClean="0">
              <a:latin typeface="Times New Roman" pitchFamily="18" charset="0"/>
            </a:rPr>
            <a:t>.</a:t>
          </a:r>
          <a:endParaRPr lang="fa-IR" sz="2000" b="1" dirty="0" smtClean="0">
            <a:latin typeface="Times New Roman" pitchFamily="18" charset="0"/>
          </a:endParaRPr>
        </a:p>
        <a:p>
          <a:pPr algn="justLow" rtl="1"/>
          <a:r>
            <a:rPr lang="ar-SA" sz="2000" b="0" dirty="0" smtClean="0">
              <a:latin typeface="Times New Roman" pitchFamily="18" charset="0"/>
            </a:rPr>
            <a:t>[</a:t>
          </a:r>
          <a:r>
            <a:rPr lang="ar-SA" sz="2000" dirty="0" smtClean="0">
              <a:latin typeface="Times New Roman" pitchFamily="18" charset="0"/>
            </a:rPr>
            <a:t>كيفر كسانى را كه از بوته امتحان نادرست درآيند، زود مى‏دهد؛ و نسبت به حق پويان مهربان است.]</a:t>
          </a:r>
          <a:endParaRPr lang="en-US" sz="2400" dirty="0"/>
        </a:p>
      </dgm:t>
    </dgm:pt>
    <dgm:pt modelId="{9D6B30A3-81B2-490E-BF83-AB54448DB8B8}" type="parTrans" cxnId="{42C361CC-4D0B-439C-AE3B-17E775FA7A55}">
      <dgm:prSet/>
      <dgm:spPr/>
      <dgm:t>
        <a:bodyPr/>
        <a:lstStyle/>
        <a:p>
          <a:endParaRPr lang="en-US"/>
        </a:p>
      </dgm:t>
    </dgm:pt>
    <dgm:pt modelId="{61700F5B-7E26-4654-A52A-A67706D83318}" type="sibTrans" cxnId="{42C361CC-4D0B-439C-AE3B-17E775FA7A55}">
      <dgm:prSet/>
      <dgm:spPr/>
      <dgm:t>
        <a:bodyPr/>
        <a:lstStyle/>
        <a:p>
          <a:endParaRPr lang="en-US"/>
        </a:p>
      </dgm:t>
    </dgm:pt>
    <dgm:pt modelId="{D6052839-3C1A-4488-9EC2-0E6D44C75A53}">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Low" rtl="1"/>
          <a:endParaRPr lang="en-US" sz="2500" dirty="0"/>
        </a:p>
      </dgm:t>
    </dgm:pt>
    <dgm:pt modelId="{8C69D2AF-8EC0-4BF9-9BFA-A1F526EB616B}" type="parTrans" cxnId="{8FA83B44-A9AD-48AD-BE05-D5F0DC8C3C4B}">
      <dgm:prSet/>
      <dgm:spPr/>
      <dgm:t>
        <a:bodyPr/>
        <a:lstStyle/>
        <a:p>
          <a:endParaRPr lang="en-US"/>
        </a:p>
      </dgm:t>
    </dgm:pt>
    <dgm:pt modelId="{24462495-1E43-442C-A61E-4C431EA0A646}" type="sibTrans" cxnId="{8FA83B44-A9AD-48AD-BE05-D5F0DC8C3C4B}">
      <dgm:prSet/>
      <dgm:spPr/>
      <dgm:t>
        <a:bodyPr/>
        <a:lstStyle/>
        <a:p>
          <a:endParaRPr lang="en-US"/>
        </a:p>
      </dgm:t>
    </dgm:pt>
    <dgm:pt modelId="{46EBC95A-26D2-4D68-B1D8-49DA9800362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Low" rtl="1"/>
          <a:endParaRPr lang="en-US" dirty="0"/>
        </a:p>
      </dgm:t>
    </dgm:pt>
    <dgm:pt modelId="{242780A7-C08F-4078-BB74-EFD4C7ACDB89}" type="parTrans" cxnId="{082BF500-4A0A-454F-8447-2D52F4110C3B}">
      <dgm:prSet/>
      <dgm:spPr/>
      <dgm:t>
        <a:bodyPr/>
        <a:lstStyle/>
        <a:p>
          <a:endParaRPr lang="en-US"/>
        </a:p>
      </dgm:t>
    </dgm:pt>
    <dgm:pt modelId="{0838B7BD-B6D4-4851-B718-924D1B7AD8DE}" type="sibTrans" cxnId="{082BF500-4A0A-454F-8447-2D52F4110C3B}">
      <dgm:prSet/>
      <dgm:spPr/>
      <dgm:t>
        <a:bodyPr/>
        <a:lstStyle/>
        <a:p>
          <a:endParaRPr lang="en-US"/>
        </a:p>
      </dgm:t>
    </dgm:pt>
    <dgm:pt modelId="{6ECE0296-19E8-4DB2-94B2-5F77A18D202F}" type="pres">
      <dgm:prSet presAssocID="{6AFC8B04-4111-4618-B17E-2438FCF93FE0}" presName="linear" presStyleCnt="0">
        <dgm:presLayoutVars>
          <dgm:animLvl val="lvl"/>
          <dgm:resizeHandles val="exact"/>
        </dgm:presLayoutVars>
      </dgm:prSet>
      <dgm:spPr/>
      <dgm:t>
        <a:bodyPr/>
        <a:lstStyle/>
        <a:p>
          <a:endParaRPr lang="en-US"/>
        </a:p>
      </dgm:t>
    </dgm:pt>
    <dgm:pt modelId="{EBF0B1ED-28FE-4E1C-83CE-DCD2168988A9}" type="pres">
      <dgm:prSet presAssocID="{3843F91A-5F7F-472A-8509-6A8590C74476}" presName="parentText" presStyleLbl="node1" presStyleIdx="0" presStyleCnt="2">
        <dgm:presLayoutVars>
          <dgm:chMax val="0"/>
          <dgm:bulletEnabled val="1"/>
        </dgm:presLayoutVars>
      </dgm:prSet>
      <dgm:spPr/>
      <dgm:t>
        <a:bodyPr/>
        <a:lstStyle/>
        <a:p>
          <a:endParaRPr lang="en-US"/>
        </a:p>
      </dgm:t>
    </dgm:pt>
    <dgm:pt modelId="{7E4D031F-4094-4F73-BA6A-6C7F2D4DE284}" type="pres">
      <dgm:prSet presAssocID="{3843F91A-5F7F-472A-8509-6A8590C74476}" presName="childText" presStyleLbl="revTx" presStyleIdx="0" presStyleCnt="2">
        <dgm:presLayoutVars>
          <dgm:bulletEnabled val="1"/>
        </dgm:presLayoutVars>
      </dgm:prSet>
      <dgm:spPr/>
      <dgm:t>
        <a:bodyPr/>
        <a:lstStyle/>
        <a:p>
          <a:endParaRPr lang="en-US"/>
        </a:p>
      </dgm:t>
    </dgm:pt>
    <dgm:pt modelId="{6ABC624B-BC50-42D5-8B44-342F84A528EE}" type="pres">
      <dgm:prSet presAssocID="{41BC82F9-0D36-4CE4-A529-89513D833B63}" presName="parentText" presStyleLbl="node1" presStyleIdx="1" presStyleCnt="2">
        <dgm:presLayoutVars>
          <dgm:chMax val="0"/>
          <dgm:bulletEnabled val="1"/>
        </dgm:presLayoutVars>
      </dgm:prSet>
      <dgm:spPr/>
      <dgm:t>
        <a:bodyPr/>
        <a:lstStyle/>
        <a:p>
          <a:endParaRPr lang="en-US"/>
        </a:p>
      </dgm:t>
    </dgm:pt>
    <dgm:pt modelId="{C3FA38D1-7C5A-43BD-B8C7-26228E8103AB}" type="pres">
      <dgm:prSet presAssocID="{41BC82F9-0D36-4CE4-A529-89513D833B63}" presName="childText" presStyleLbl="revTx" presStyleIdx="1" presStyleCnt="2">
        <dgm:presLayoutVars>
          <dgm:bulletEnabled val="1"/>
        </dgm:presLayoutVars>
      </dgm:prSet>
      <dgm:spPr/>
      <dgm:t>
        <a:bodyPr/>
        <a:lstStyle/>
        <a:p>
          <a:endParaRPr lang="en-US"/>
        </a:p>
      </dgm:t>
    </dgm:pt>
  </dgm:ptLst>
  <dgm:cxnLst>
    <dgm:cxn modelId="{BA31F385-B97C-4991-8A80-5CBB2D80D556}" srcId="{6AFC8B04-4111-4618-B17E-2438FCF93FE0}" destId="{3843F91A-5F7F-472A-8509-6A8590C74476}" srcOrd="0" destOrd="0" parTransId="{D32E8320-2FFA-4020-8091-652BE825A733}" sibTransId="{491E1977-3417-4D17-B07E-A4B11104C865}"/>
    <dgm:cxn modelId="{B3D6B9FE-581E-424A-A75D-5DF7646A6423}" type="presOf" srcId="{6AFC8B04-4111-4618-B17E-2438FCF93FE0}" destId="{6ECE0296-19E8-4DB2-94B2-5F77A18D202F}" srcOrd="0" destOrd="0" presId="urn:microsoft.com/office/officeart/2005/8/layout/vList2"/>
    <dgm:cxn modelId="{D0C83BA0-259E-4013-9092-90159A5E3200}" type="presOf" srcId="{3843F91A-5F7F-472A-8509-6A8590C74476}" destId="{EBF0B1ED-28FE-4E1C-83CE-DCD2168988A9}" srcOrd="0" destOrd="0" presId="urn:microsoft.com/office/officeart/2005/8/layout/vList2"/>
    <dgm:cxn modelId="{082BF500-4A0A-454F-8447-2D52F4110C3B}" srcId="{41BC82F9-0D36-4CE4-A529-89513D833B63}" destId="{46EBC95A-26D2-4D68-B1D8-49DA98003625}" srcOrd="0" destOrd="0" parTransId="{242780A7-C08F-4078-BB74-EFD4C7ACDB89}" sibTransId="{0838B7BD-B6D4-4851-B718-924D1B7AD8DE}"/>
    <dgm:cxn modelId="{8FA83B44-A9AD-48AD-BE05-D5F0DC8C3C4B}" srcId="{3843F91A-5F7F-472A-8509-6A8590C74476}" destId="{D6052839-3C1A-4488-9EC2-0E6D44C75A53}" srcOrd="0" destOrd="0" parTransId="{8C69D2AF-8EC0-4BF9-9BFA-A1F526EB616B}" sibTransId="{24462495-1E43-442C-A61E-4C431EA0A646}"/>
    <dgm:cxn modelId="{42C361CC-4D0B-439C-AE3B-17E775FA7A55}" srcId="{6AFC8B04-4111-4618-B17E-2438FCF93FE0}" destId="{41BC82F9-0D36-4CE4-A529-89513D833B63}" srcOrd="1" destOrd="0" parTransId="{9D6B30A3-81B2-490E-BF83-AB54448DB8B8}" sibTransId="{61700F5B-7E26-4654-A52A-A67706D83318}"/>
    <dgm:cxn modelId="{135B5C09-94DF-4CC3-951B-BC8D2DCB1441}" type="presOf" srcId="{46EBC95A-26D2-4D68-B1D8-49DA98003625}" destId="{C3FA38D1-7C5A-43BD-B8C7-26228E8103AB}" srcOrd="0" destOrd="0" presId="urn:microsoft.com/office/officeart/2005/8/layout/vList2"/>
    <dgm:cxn modelId="{DFA7E719-2042-4678-9039-A02043EBFE64}" type="presOf" srcId="{41BC82F9-0D36-4CE4-A529-89513D833B63}" destId="{6ABC624B-BC50-42D5-8B44-342F84A528EE}" srcOrd="0" destOrd="0" presId="urn:microsoft.com/office/officeart/2005/8/layout/vList2"/>
    <dgm:cxn modelId="{BB4989A1-CFE4-44C2-A6A0-BB2AE74090BB}" type="presOf" srcId="{D6052839-3C1A-4488-9EC2-0E6D44C75A53}" destId="{7E4D031F-4094-4F73-BA6A-6C7F2D4DE284}" srcOrd="0" destOrd="0" presId="urn:microsoft.com/office/officeart/2005/8/layout/vList2"/>
    <dgm:cxn modelId="{378AE6D1-3982-4726-95EF-DDF79F4AAFDD}" type="presParOf" srcId="{6ECE0296-19E8-4DB2-94B2-5F77A18D202F}" destId="{EBF0B1ED-28FE-4E1C-83CE-DCD2168988A9}" srcOrd="0" destOrd="0" presId="urn:microsoft.com/office/officeart/2005/8/layout/vList2"/>
    <dgm:cxn modelId="{157565CF-F1AB-4187-98AA-EA58108EFBA5}" type="presParOf" srcId="{6ECE0296-19E8-4DB2-94B2-5F77A18D202F}" destId="{7E4D031F-4094-4F73-BA6A-6C7F2D4DE284}" srcOrd="1" destOrd="0" presId="urn:microsoft.com/office/officeart/2005/8/layout/vList2"/>
    <dgm:cxn modelId="{66C9A44D-8394-4159-809F-43E9821F4DDE}" type="presParOf" srcId="{6ECE0296-19E8-4DB2-94B2-5F77A18D202F}" destId="{6ABC624B-BC50-42D5-8B44-342F84A528EE}" srcOrd="2" destOrd="0" presId="urn:microsoft.com/office/officeart/2005/8/layout/vList2"/>
    <dgm:cxn modelId="{C47D38A2-ECE3-4EE0-B54F-DDE4627163BB}" type="presParOf" srcId="{6ECE0296-19E8-4DB2-94B2-5F77A18D202F}" destId="{C3FA38D1-7C5A-43BD-B8C7-26228E8103AB}" srcOrd="3"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8F308F30-AD41-4B04-AED5-DF99F9B68472}" type="doc">
      <dgm:prSet loTypeId="urn:microsoft.com/office/officeart/2005/8/layout/lProcess2" loCatId="relationship" qsTypeId="urn:microsoft.com/office/officeart/2005/8/quickstyle/simple3" qsCatId="simple" csTypeId="urn:microsoft.com/office/officeart/2005/8/colors/colorful1" csCatId="colorful" phldr="1"/>
      <dgm:spPr/>
      <dgm:t>
        <a:bodyPr/>
        <a:lstStyle/>
        <a:p>
          <a:endParaRPr lang="en-US"/>
        </a:p>
      </dgm:t>
    </dgm:pt>
    <dgm:pt modelId="{21784178-B7A1-410E-B888-1E310E546932}">
      <dgm:prSet phldrT="[Text]" custT="1">
        <dgm:style>
          <a:lnRef idx="2">
            <a:schemeClr val="accent2"/>
          </a:lnRef>
          <a:fillRef idx="1">
            <a:schemeClr val="lt1"/>
          </a:fillRef>
          <a:effectRef idx="0">
            <a:schemeClr val="accent2"/>
          </a:effectRef>
          <a:fontRef idx="minor">
            <a:schemeClr val="dk1"/>
          </a:fontRef>
        </dgm:style>
      </dgm:prSet>
      <dgm:spPr/>
      <dgm:t>
        <a:bodyPr/>
        <a:lstStyle/>
        <a:p>
          <a:r>
            <a:rPr lang="fa-IR" sz="2800" dirty="0" smtClean="0">
              <a:solidFill>
                <a:srgbClr val="C00000"/>
              </a:solidFill>
              <a:cs typeface="+mj-cs"/>
            </a:rPr>
            <a:t>جنبه های راهبردی</a:t>
          </a:r>
          <a:endParaRPr lang="en-US" sz="2800" dirty="0">
            <a:solidFill>
              <a:srgbClr val="C00000"/>
            </a:solidFill>
            <a:cs typeface="+mj-cs"/>
          </a:endParaRPr>
        </a:p>
      </dgm:t>
    </dgm:pt>
    <dgm:pt modelId="{5AEBCCC3-0F7F-41C7-AB08-854FD8519A84}" type="parTrans" cxnId="{3267591F-C6F0-4B62-9FEB-D97A2AB29332}">
      <dgm:prSet/>
      <dgm:spPr/>
      <dgm:t>
        <a:bodyPr/>
        <a:lstStyle/>
        <a:p>
          <a:endParaRPr lang="en-US"/>
        </a:p>
      </dgm:t>
    </dgm:pt>
    <dgm:pt modelId="{CB951DD6-A0AF-43D9-B68D-834896939D5B}" type="sibTrans" cxnId="{3267591F-C6F0-4B62-9FEB-D97A2AB29332}">
      <dgm:prSet/>
      <dgm:spPr/>
      <dgm:t>
        <a:bodyPr/>
        <a:lstStyle/>
        <a:p>
          <a:endParaRPr lang="en-US"/>
        </a:p>
      </dgm:t>
    </dgm:pt>
    <dgm:pt modelId="{CAB45F26-F8E7-4167-B2E5-9883356E05FA}">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fa-IR" sz="1600" b="1" dirty="0" smtClean="0"/>
            <a:t>روابط کلیدی</a:t>
          </a:r>
        </a:p>
      </dgm:t>
    </dgm:pt>
    <dgm:pt modelId="{121238D5-EFA0-459C-AC14-D055D0E671BE}" type="parTrans" cxnId="{47BED65D-B8E2-4D1A-9824-0DB7606CF052}">
      <dgm:prSet/>
      <dgm:spPr/>
      <dgm:t>
        <a:bodyPr/>
        <a:lstStyle/>
        <a:p>
          <a:endParaRPr lang="en-US"/>
        </a:p>
      </dgm:t>
    </dgm:pt>
    <dgm:pt modelId="{9B84012F-345C-4B97-98C0-4C2127740A06}" type="sibTrans" cxnId="{47BED65D-B8E2-4D1A-9824-0DB7606CF052}">
      <dgm:prSet/>
      <dgm:spPr/>
      <dgm:t>
        <a:bodyPr/>
        <a:lstStyle/>
        <a:p>
          <a:endParaRPr lang="en-US"/>
        </a:p>
      </dgm:t>
    </dgm:pt>
    <dgm:pt modelId="{1EFB13B4-3AB4-4D80-97A6-18A9CE7E2C5B}">
      <dgm:prSet phldrT="[Text]" custT="1">
        <dgm:style>
          <a:lnRef idx="2">
            <a:schemeClr val="accent4"/>
          </a:lnRef>
          <a:fillRef idx="1">
            <a:schemeClr val="lt1"/>
          </a:fillRef>
          <a:effectRef idx="0">
            <a:schemeClr val="accent4"/>
          </a:effectRef>
          <a:fontRef idx="minor">
            <a:schemeClr val="dk1"/>
          </a:fontRef>
        </dgm:style>
      </dgm:prSet>
      <dgm:spPr/>
      <dgm:t>
        <a:bodyPr/>
        <a:lstStyle/>
        <a:p>
          <a:r>
            <a:rPr lang="fa-IR" sz="2800" dirty="0" smtClean="0">
              <a:solidFill>
                <a:srgbClr val="000066"/>
              </a:solidFill>
              <a:cs typeface="+mj-cs"/>
            </a:rPr>
            <a:t>روابط کارکنان و روابط صنعتی</a:t>
          </a:r>
          <a:endParaRPr lang="en-US" sz="2800" dirty="0">
            <a:solidFill>
              <a:srgbClr val="000066"/>
            </a:solidFill>
            <a:cs typeface="+mj-cs"/>
          </a:endParaRPr>
        </a:p>
      </dgm:t>
    </dgm:pt>
    <dgm:pt modelId="{FE411ACD-454B-4D23-AB38-37E9D883BE93}" type="parTrans" cxnId="{26F8CD69-D7A7-47C5-8DF6-E1C2C1C4A2FE}">
      <dgm:prSet/>
      <dgm:spPr/>
      <dgm:t>
        <a:bodyPr/>
        <a:lstStyle/>
        <a:p>
          <a:endParaRPr lang="en-US"/>
        </a:p>
      </dgm:t>
    </dgm:pt>
    <dgm:pt modelId="{FE6D8897-E766-4D3A-A892-B191B2B2BBE1}" type="sibTrans" cxnId="{26F8CD69-D7A7-47C5-8DF6-E1C2C1C4A2FE}">
      <dgm:prSet/>
      <dgm:spPr/>
      <dgm:t>
        <a:bodyPr/>
        <a:lstStyle/>
        <a:p>
          <a:endParaRPr lang="en-US"/>
        </a:p>
      </dgm:t>
    </dgm:pt>
    <dgm:pt modelId="{813E5D76-6397-47E0-A8A0-587466FCBBA8}">
      <dgm:prSet phldrT="[Text]">
        <dgm:style>
          <a:lnRef idx="1">
            <a:schemeClr val="accent6"/>
          </a:lnRef>
          <a:fillRef idx="2">
            <a:schemeClr val="accent6"/>
          </a:fillRef>
          <a:effectRef idx="1">
            <a:schemeClr val="accent6"/>
          </a:effectRef>
          <a:fontRef idx="minor">
            <a:schemeClr val="dk1"/>
          </a:fontRef>
        </dgm:style>
      </dgm:prSet>
      <dgm:spPr/>
      <dgm:t>
        <a:bodyPr/>
        <a:lstStyle/>
        <a:p>
          <a:r>
            <a:rPr lang="fa-IR" b="1" dirty="0" smtClean="0"/>
            <a:t>مدیریت کارکنان</a:t>
          </a:r>
          <a:endParaRPr lang="en-US" b="1" dirty="0"/>
        </a:p>
      </dgm:t>
    </dgm:pt>
    <dgm:pt modelId="{FA977B6A-1C42-4491-B392-AEB2DC54D4D0}" type="parTrans" cxnId="{FF4FACAB-068E-4604-B166-18B8D7E1A3E2}">
      <dgm:prSet/>
      <dgm:spPr/>
      <dgm:t>
        <a:bodyPr/>
        <a:lstStyle/>
        <a:p>
          <a:endParaRPr lang="en-US"/>
        </a:p>
      </dgm:t>
    </dgm:pt>
    <dgm:pt modelId="{90515D60-39AC-4608-AEE4-50DF9204E5A1}" type="sibTrans" cxnId="{FF4FACAB-068E-4604-B166-18B8D7E1A3E2}">
      <dgm:prSet/>
      <dgm:spPr/>
      <dgm:t>
        <a:bodyPr/>
        <a:lstStyle/>
        <a:p>
          <a:endParaRPr lang="en-US"/>
        </a:p>
      </dgm:t>
    </dgm:pt>
    <dgm:pt modelId="{C0C7520A-E7A4-4B00-A4C7-EFFE89F48BAA}">
      <dgm:prSet phldrT="[Text]">
        <dgm:style>
          <a:lnRef idx="1">
            <a:schemeClr val="accent3"/>
          </a:lnRef>
          <a:fillRef idx="2">
            <a:schemeClr val="accent3"/>
          </a:fillRef>
          <a:effectRef idx="1">
            <a:schemeClr val="accent3"/>
          </a:effectRef>
          <a:fontRef idx="minor">
            <a:schemeClr val="dk1"/>
          </a:fontRef>
        </dgm:style>
      </dgm:prSet>
      <dgm:spPr/>
      <dgm:t>
        <a:bodyPr/>
        <a:lstStyle/>
        <a:p>
          <a:r>
            <a:rPr lang="fa-IR" b="1" dirty="0" smtClean="0"/>
            <a:t>حاشیه ای</a:t>
          </a:r>
          <a:endParaRPr lang="en-US" b="1" dirty="0"/>
        </a:p>
      </dgm:t>
    </dgm:pt>
    <dgm:pt modelId="{6A553F57-AD8E-4ED3-967E-F5F94DF0CBB6}" type="parTrans" cxnId="{02353F13-58C1-4E4A-9DF4-CF1A42524EE0}">
      <dgm:prSet/>
      <dgm:spPr/>
      <dgm:t>
        <a:bodyPr/>
        <a:lstStyle/>
        <a:p>
          <a:endParaRPr lang="en-US"/>
        </a:p>
      </dgm:t>
    </dgm:pt>
    <dgm:pt modelId="{FECB75C8-9008-41B4-AC84-9A223AE8F481}" type="sibTrans" cxnId="{02353F13-58C1-4E4A-9DF4-CF1A42524EE0}">
      <dgm:prSet/>
      <dgm:spPr/>
      <dgm:t>
        <a:bodyPr/>
        <a:lstStyle/>
        <a:p>
          <a:endParaRPr lang="en-US"/>
        </a:p>
      </dgm:t>
    </dgm:pt>
    <dgm:pt modelId="{A82020AA-ECCF-40C8-A7BD-18C369A6EBE3}">
      <dgm:prSet phldrT="[Text]" custT="1">
        <dgm:style>
          <a:lnRef idx="2">
            <a:schemeClr val="dk1"/>
          </a:lnRef>
          <a:fillRef idx="1">
            <a:schemeClr val="lt1"/>
          </a:fillRef>
          <a:effectRef idx="0">
            <a:schemeClr val="dk1"/>
          </a:effectRef>
          <a:fontRef idx="minor">
            <a:schemeClr val="dk1"/>
          </a:fontRef>
        </dgm:style>
      </dgm:prSet>
      <dgm:spPr>
        <a:ln>
          <a:solidFill>
            <a:srgbClr val="003300"/>
          </a:solidFill>
        </a:ln>
      </dgm:spPr>
      <dgm:t>
        <a:bodyPr/>
        <a:lstStyle/>
        <a:p>
          <a:r>
            <a:rPr lang="fa-IR" sz="2800" dirty="0" smtClean="0">
              <a:solidFill>
                <a:srgbClr val="000066"/>
              </a:solidFill>
              <a:cs typeface="+mj-cs"/>
            </a:rPr>
            <a:t>مدیریت منابع انسانی</a:t>
          </a:r>
          <a:endParaRPr lang="en-US" sz="2800" dirty="0">
            <a:solidFill>
              <a:srgbClr val="000066"/>
            </a:solidFill>
            <a:cs typeface="+mj-cs"/>
          </a:endParaRPr>
        </a:p>
      </dgm:t>
    </dgm:pt>
    <dgm:pt modelId="{702513F4-FBB7-4272-ADD7-A7E9C152DEEE}" type="parTrans" cxnId="{3394DF3D-AA28-4E09-8611-0763BFA990C4}">
      <dgm:prSet/>
      <dgm:spPr/>
      <dgm:t>
        <a:bodyPr/>
        <a:lstStyle/>
        <a:p>
          <a:endParaRPr lang="en-US"/>
        </a:p>
      </dgm:t>
    </dgm:pt>
    <dgm:pt modelId="{AF53D6AB-921A-4561-8533-22DA0F79A65E}" type="sibTrans" cxnId="{3394DF3D-AA28-4E09-8611-0763BFA990C4}">
      <dgm:prSet/>
      <dgm:spPr/>
      <dgm:t>
        <a:bodyPr/>
        <a:lstStyle/>
        <a:p>
          <a:endParaRPr lang="en-US"/>
        </a:p>
      </dgm:t>
    </dgm:pt>
    <dgm:pt modelId="{95AB9A1E-2923-433E-95A9-8CCD9F6ED5CA}">
      <dgm:prSet phldrT="[Text]">
        <dgm:style>
          <a:lnRef idx="1">
            <a:schemeClr val="accent6"/>
          </a:lnRef>
          <a:fillRef idx="2">
            <a:schemeClr val="accent6"/>
          </a:fillRef>
          <a:effectRef idx="1">
            <a:schemeClr val="accent6"/>
          </a:effectRef>
          <a:fontRef idx="minor">
            <a:schemeClr val="dk1"/>
          </a:fontRef>
        </dgm:style>
      </dgm:prSet>
      <dgm:spPr/>
      <dgm:t>
        <a:bodyPr/>
        <a:lstStyle/>
        <a:p>
          <a:r>
            <a:rPr lang="fa-IR" b="1" dirty="0" smtClean="0"/>
            <a:t>مشتری کسب و کار</a:t>
          </a:r>
        </a:p>
      </dgm:t>
    </dgm:pt>
    <dgm:pt modelId="{401D193F-BEC3-4F7C-9DA8-6CA9E8315216}" type="parTrans" cxnId="{9117D283-69A2-42BE-A050-68F502328BCA}">
      <dgm:prSet/>
      <dgm:spPr/>
      <dgm:t>
        <a:bodyPr/>
        <a:lstStyle/>
        <a:p>
          <a:endParaRPr lang="en-US"/>
        </a:p>
      </dgm:t>
    </dgm:pt>
    <dgm:pt modelId="{F5ABAA95-08E4-4228-9034-135F490A2F98}" type="sibTrans" cxnId="{9117D283-69A2-42BE-A050-68F502328BCA}">
      <dgm:prSet/>
      <dgm:spPr/>
      <dgm:t>
        <a:bodyPr/>
        <a:lstStyle/>
        <a:p>
          <a:endParaRPr lang="en-US"/>
        </a:p>
      </dgm:t>
    </dgm:pt>
    <dgm:pt modelId="{8D89444A-AA1B-42E5-9650-AB397A673AA4}">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fa-IR" sz="1600" b="1" dirty="0" smtClean="0"/>
            <a:t>ابتکارات</a:t>
          </a:r>
        </a:p>
      </dgm:t>
    </dgm:pt>
    <dgm:pt modelId="{E72B28C4-F1C6-4316-A3CB-DFA210BACD43}" type="parTrans" cxnId="{4FEAF310-D921-4B1F-8FE5-041D7F2EDF0F}">
      <dgm:prSet/>
      <dgm:spPr/>
      <dgm:t>
        <a:bodyPr/>
        <a:lstStyle/>
        <a:p>
          <a:endParaRPr lang="en-US"/>
        </a:p>
      </dgm:t>
    </dgm:pt>
    <dgm:pt modelId="{7642D4A0-DBCE-4E84-8410-2C8E66B6FCC5}" type="sibTrans" cxnId="{4FEAF310-D921-4B1F-8FE5-041D7F2EDF0F}">
      <dgm:prSet/>
      <dgm:spPr/>
      <dgm:t>
        <a:bodyPr/>
        <a:lstStyle/>
        <a:p>
          <a:endParaRPr lang="en-US"/>
        </a:p>
      </dgm:t>
    </dgm:pt>
    <dgm:pt modelId="{C9FA63B2-EE8E-4877-BC23-68EAD8412F4D}">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fa-IR" sz="1600" b="1" dirty="0" smtClean="0"/>
            <a:t>برنامه سازمانی</a:t>
          </a:r>
          <a:endParaRPr lang="en-US" sz="1600" b="1" dirty="0"/>
        </a:p>
      </dgm:t>
    </dgm:pt>
    <dgm:pt modelId="{976055D8-5E4B-4701-A167-7C1E3E4CF58F}" type="parTrans" cxnId="{9F9F9048-9E88-4413-A601-92E1F0FC229E}">
      <dgm:prSet/>
      <dgm:spPr/>
      <dgm:t>
        <a:bodyPr/>
        <a:lstStyle/>
        <a:p>
          <a:endParaRPr lang="en-US"/>
        </a:p>
      </dgm:t>
    </dgm:pt>
    <dgm:pt modelId="{C6822A05-168C-4ABD-9742-39DACFA71EA4}" type="sibTrans" cxnId="{9F9F9048-9E88-4413-A601-92E1F0FC229E}">
      <dgm:prSet/>
      <dgm:spPr/>
      <dgm:t>
        <a:bodyPr/>
        <a:lstStyle/>
        <a:p>
          <a:endParaRPr lang="en-US"/>
        </a:p>
      </dgm:t>
    </dgm:pt>
    <dgm:pt modelId="{DD7089F6-18E0-4FD3-B890-92F06E45FB8C}">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fa-IR" sz="1600" b="1" dirty="0" smtClean="0"/>
            <a:t>سرعت تصمیم گیری ها</a:t>
          </a:r>
          <a:endParaRPr lang="en-US" sz="1600" b="1" dirty="0"/>
        </a:p>
      </dgm:t>
    </dgm:pt>
    <dgm:pt modelId="{9B1B4554-FDAC-467A-9DEA-213C97D1F0E6}" type="parTrans" cxnId="{984876BA-432A-4870-A5B0-531C81D135AB}">
      <dgm:prSet/>
      <dgm:spPr/>
      <dgm:t>
        <a:bodyPr/>
        <a:lstStyle/>
        <a:p>
          <a:endParaRPr lang="en-US"/>
        </a:p>
      </dgm:t>
    </dgm:pt>
    <dgm:pt modelId="{8DA7D1D7-1A14-4DA2-8620-013DFCF6E08D}" type="sibTrans" cxnId="{984876BA-432A-4870-A5B0-531C81D135AB}">
      <dgm:prSet/>
      <dgm:spPr/>
      <dgm:t>
        <a:bodyPr/>
        <a:lstStyle/>
        <a:p>
          <a:endParaRPr lang="en-US"/>
        </a:p>
      </dgm:t>
    </dgm:pt>
    <dgm:pt modelId="{1BE6F882-CFC5-4DAF-B19A-FEAC3D3EDF0B}">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fa-IR" sz="1600" b="1" dirty="0" smtClean="0"/>
            <a:t>نقش مدیریت</a:t>
          </a:r>
          <a:endParaRPr lang="en-US" sz="1600" b="1" dirty="0"/>
        </a:p>
      </dgm:t>
    </dgm:pt>
    <dgm:pt modelId="{1F6F0593-E1C4-4E28-8C44-EFA036A3FF86}" type="parTrans" cxnId="{BDEDCAEE-5A1C-4B66-8D96-942E1ED5C306}">
      <dgm:prSet/>
      <dgm:spPr/>
      <dgm:t>
        <a:bodyPr/>
        <a:lstStyle/>
        <a:p>
          <a:endParaRPr lang="en-US"/>
        </a:p>
      </dgm:t>
    </dgm:pt>
    <dgm:pt modelId="{B9292157-C8FD-4330-A0F0-E334580D3AC8}" type="sibTrans" cxnId="{BDEDCAEE-5A1C-4B66-8D96-942E1ED5C306}">
      <dgm:prSet/>
      <dgm:spPr/>
      <dgm:t>
        <a:bodyPr/>
        <a:lstStyle/>
        <a:p>
          <a:endParaRPr lang="en-US"/>
        </a:p>
      </dgm:t>
    </dgm:pt>
    <dgm:pt modelId="{46D79145-FAE8-4C16-B557-50EB6F84ADEE}">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fa-IR" sz="1600" b="1" dirty="0" smtClean="0"/>
            <a:t>مدیران کلیدی</a:t>
          </a:r>
          <a:endParaRPr lang="en-US" sz="1600" b="1" dirty="0"/>
        </a:p>
      </dgm:t>
    </dgm:pt>
    <dgm:pt modelId="{2C8B41A1-F44B-41CF-B321-87901BBC880C}" type="parTrans" cxnId="{4672F9B6-1701-4C30-ADD2-FAC72AF0AE34}">
      <dgm:prSet/>
      <dgm:spPr/>
      <dgm:t>
        <a:bodyPr/>
        <a:lstStyle/>
        <a:p>
          <a:endParaRPr lang="en-US"/>
        </a:p>
      </dgm:t>
    </dgm:pt>
    <dgm:pt modelId="{D1CD04A3-5F71-4B43-9D0D-9AE3D5E5A8C6}" type="sibTrans" cxnId="{4672F9B6-1701-4C30-ADD2-FAC72AF0AE34}">
      <dgm:prSet/>
      <dgm:spPr/>
      <dgm:t>
        <a:bodyPr/>
        <a:lstStyle/>
        <a:p>
          <a:endParaRPr lang="en-US"/>
        </a:p>
      </dgm:t>
    </dgm:pt>
    <dgm:pt modelId="{90DA87B6-51C4-4691-8EEF-F560A2D9602F}">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fa-IR" sz="1600" b="1" dirty="0" smtClean="0"/>
            <a:t>ارتباطات</a:t>
          </a:r>
        </a:p>
      </dgm:t>
    </dgm:pt>
    <dgm:pt modelId="{07C9E9C3-6CFA-44E4-9F70-D15A840931ED}" type="parTrans" cxnId="{FC7C13C4-E05E-4CE6-BD23-3642ABAA7449}">
      <dgm:prSet/>
      <dgm:spPr/>
      <dgm:t>
        <a:bodyPr/>
        <a:lstStyle/>
        <a:p>
          <a:endParaRPr lang="en-US"/>
        </a:p>
      </dgm:t>
    </dgm:pt>
    <dgm:pt modelId="{DCD209E7-83E1-43EC-8DD2-AB5AFD602484}" type="sibTrans" cxnId="{FC7C13C4-E05E-4CE6-BD23-3642ABAA7449}">
      <dgm:prSet/>
      <dgm:spPr/>
      <dgm:t>
        <a:bodyPr/>
        <a:lstStyle/>
        <a:p>
          <a:endParaRPr lang="en-US"/>
        </a:p>
      </dgm:t>
    </dgm:pt>
    <dgm:pt modelId="{84227727-FC61-4CCF-8C62-2A00C8900697}">
      <dgm:prSet phldrT="[Text]">
        <dgm:style>
          <a:lnRef idx="1">
            <a:schemeClr val="accent5"/>
          </a:lnRef>
          <a:fillRef idx="2">
            <a:schemeClr val="accent5"/>
          </a:fillRef>
          <a:effectRef idx="1">
            <a:schemeClr val="accent5"/>
          </a:effectRef>
          <a:fontRef idx="minor">
            <a:schemeClr val="dk1"/>
          </a:fontRef>
        </dgm:style>
      </dgm:prSet>
      <dgm:spPr/>
      <dgm:t>
        <a:bodyPr/>
        <a:lstStyle/>
        <a:p>
          <a:r>
            <a:rPr lang="fa-IR" b="1" dirty="0" smtClean="0"/>
            <a:t>تدریجی</a:t>
          </a:r>
          <a:endParaRPr lang="en-US" b="1" dirty="0"/>
        </a:p>
      </dgm:t>
    </dgm:pt>
    <dgm:pt modelId="{2BF170ED-2356-4DB8-8931-2EC1D976F393}" type="parTrans" cxnId="{F9A191C6-6DDF-478C-A74B-45E37D01FD6D}">
      <dgm:prSet/>
      <dgm:spPr/>
      <dgm:t>
        <a:bodyPr/>
        <a:lstStyle/>
        <a:p>
          <a:endParaRPr lang="en-US"/>
        </a:p>
      </dgm:t>
    </dgm:pt>
    <dgm:pt modelId="{14A1EFAF-7AF3-46F2-A0C8-7856454C6A60}" type="sibTrans" cxnId="{F9A191C6-6DDF-478C-A74B-45E37D01FD6D}">
      <dgm:prSet/>
      <dgm:spPr/>
      <dgm:t>
        <a:bodyPr/>
        <a:lstStyle/>
        <a:p>
          <a:endParaRPr lang="en-US"/>
        </a:p>
      </dgm:t>
    </dgm:pt>
    <dgm:pt modelId="{C095D85A-F2C7-4D72-9713-C80415485BEA}">
      <dgm:prSet phldrT="[Text]">
        <dgm:style>
          <a:lnRef idx="1">
            <a:schemeClr val="accent4"/>
          </a:lnRef>
          <a:fillRef idx="2">
            <a:schemeClr val="accent4"/>
          </a:fillRef>
          <a:effectRef idx="1">
            <a:schemeClr val="accent4"/>
          </a:effectRef>
          <a:fontRef idx="minor">
            <a:schemeClr val="dk1"/>
          </a:fontRef>
        </dgm:style>
      </dgm:prSet>
      <dgm:spPr/>
      <dgm:t>
        <a:bodyPr/>
        <a:lstStyle/>
        <a:p>
          <a:r>
            <a:rPr lang="fa-IR" b="1" dirty="0" smtClean="0"/>
            <a:t>کند</a:t>
          </a:r>
          <a:endParaRPr lang="en-US" b="1" dirty="0"/>
        </a:p>
      </dgm:t>
    </dgm:pt>
    <dgm:pt modelId="{C4480B99-1D7A-472C-ABF0-38C261EDF4F7}" type="parTrans" cxnId="{DB9CA409-1680-4603-93E1-D2AC086B6BD5}">
      <dgm:prSet/>
      <dgm:spPr/>
      <dgm:t>
        <a:bodyPr/>
        <a:lstStyle/>
        <a:p>
          <a:endParaRPr lang="en-US"/>
        </a:p>
      </dgm:t>
    </dgm:pt>
    <dgm:pt modelId="{AFB8BCE8-BB55-44EE-8228-BD723B04BD4C}" type="sibTrans" cxnId="{DB9CA409-1680-4603-93E1-D2AC086B6BD5}">
      <dgm:prSet/>
      <dgm:spPr/>
      <dgm:t>
        <a:bodyPr/>
        <a:lstStyle/>
        <a:p>
          <a:endParaRPr lang="en-US"/>
        </a:p>
      </dgm:t>
    </dgm:pt>
    <dgm:pt modelId="{B9CD9AFF-AD4D-4A3C-9868-9DD82FE90836}">
      <dgm:prSet phldrT="[Text]">
        <dgm:style>
          <a:lnRef idx="1">
            <a:schemeClr val="accent2"/>
          </a:lnRef>
          <a:fillRef idx="2">
            <a:schemeClr val="accent2"/>
          </a:fillRef>
          <a:effectRef idx="1">
            <a:schemeClr val="accent2"/>
          </a:effectRef>
          <a:fontRef idx="minor">
            <a:schemeClr val="dk1"/>
          </a:fontRef>
        </dgm:style>
      </dgm:prSet>
      <dgm:spPr/>
      <dgm:t>
        <a:bodyPr/>
        <a:lstStyle/>
        <a:p>
          <a:r>
            <a:rPr lang="fa-IR" b="1" dirty="0" smtClean="0"/>
            <a:t>مبادله ای (مدیریت صف)</a:t>
          </a:r>
          <a:endParaRPr lang="en-US" b="1" dirty="0"/>
        </a:p>
      </dgm:t>
    </dgm:pt>
    <dgm:pt modelId="{91A97E77-2A26-4822-8F77-9E4047318D69}" type="parTrans" cxnId="{212CFBD8-C966-4307-BA37-059EB1747131}">
      <dgm:prSet/>
      <dgm:spPr/>
      <dgm:t>
        <a:bodyPr/>
        <a:lstStyle/>
        <a:p>
          <a:endParaRPr lang="en-US"/>
        </a:p>
      </dgm:t>
    </dgm:pt>
    <dgm:pt modelId="{D516500A-DA3B-49CB-9ACA-67ADF6AF0429}" type="sibTrans" cxnId="{212CFBD8-C966-4307-BA37-059EB1747131}">
      <dgm:prSet/>
      <dgm:spPr/>
      <dgm:t>
        <a:bodyPr/>
        <a:lstStyle/>
        <a:p>
          <a:endParaRPr lang="en-US"/>
        </a:p>
      </dgm:t>
    </dgm:pt>
    <dgm:pt modelId="{8E433DB2-2C9A-4068-BB0F-D7BCD4CC8EF2}">
      <dgm:prSet phldrT="[Text]">
        <dgm:style>
          <a:lnRef idx="1">
            <a:schemeClr val="accent1"/>
          </a:lnRef>
          <a:fillRef idx="2">
            <a:schemeClr val="accent1"/>
          </a:fillRef>
          <a:effectRef idx="1">
            <a:schemeClr val="accent1"/>
          </a:effectRef>
          <a:fontRef idx="minor">
            <a:schemeClr val="dk1"/>
          </a:fontRef>
        </dgm:style>
      </dgm:prSet>
      <dgm:spPr/>
      <dgm:t>
        <a:bodyPr/>
        <a:lstStyle/>
        <a:p>
          <a:r>
            <a:rPr lang="fa-IR" b="1" dirty="0" smtClean="0"/>
            <a:t>متخصصان روابط </a:t>
          </a:r>
          <a:r>
            <a:rPr lang="fa-IR" b="1" smtClean="0"/>
            <a:t>صنعتی و متخصصان کارکنان</a:t>
          </a:r>
          <a:endParaRPr lang="en-US" b="1" dirty="0"/>
        </a:p>
      </dgm:t>
    </dgm:pt>
    <dgm:pt modelId="{2E4FBB36-B151-4EAB-A212-4AFF7EA57520}" type="parTrans" cxnId="{83B8DFA2-C775-4B86-A5AF-126CA4D64FAB}">
      <dgm:prSet/>
      <dgm:spPr/>
      <dgm:t>
        <a:bodyPr/>
        <a:lstStyle/>
        <a:p>
          <a:endParaRPr lang="en-US"/>
        </a:p>
      </dgm:t>
    </dgm:pt>
    <dgm:pt modelId="{2E22FF89-1B58-45E1-8806-7E9BFDD1DA3D}" type="sibTrans" cxnId="{83B8DFA2-C775-4B86-A5AF-126CA4D64FAB}">
      <dgm:prSet/>
      <dgm:spPr/>
      <dgm:t>
        <a:bodyPr/>
        <a:lstStyle/>
        <a:p>
          <a:endParaRPr lang="en-US"/>
        </a:p>
      </dgm:t>
    </dgm:pt>
    <dgm:pt modelId="{CDE6FACB-4A54-41D6-BD07-148F1677ECD2}">
      <dgm:prSet phldrT="[Text]">
        <dgm:style>
          <a:lnRef idx="1">
            <a:schemeClr val="accent3"/>
          </a:lnRef>
          <a:fillRef idx="2">
            <a:schemeClr val="accent3"/>
          </a:fillRef>
          <a:effectRef idx="1">
            <a:schemeClr val="accent3"/>
          </a:effectRef>
          <a:fontRef idx="minor">
            <a:schemeClr val="dk1"/>
          </a:fontRef>
        </dgm:style>
      </dgm:prSet>
      <dgm:spPr/>
      <dgm:t>
        <a:bodyPr/>
        <a:lstStyle/>
        <a:p>
          <a:r>
            <a:rPr lang="fa-IR" b="1" dirty="0" smtClean="0"/>
            <a:t>غیر مستقیم</a:t>
          </a:r>
          <a:endParaRPr lang="en-US" b="1" dirty="0"/>
        </a:p>
      </dgm:t>
    </dgm:pt>
    <dgm:pt modelId="{106DED71-4A37-4286-B170-05A454A007EA}" type="parTrans" cxnId="{4B289195-1B82-4D8C-8D7B-E1CB99734F24}">
      <dgm:prSet/>
      <dgm:spPr/>
      <dgm:t>
        <a:bodyPr/>
        <a:lstStyle/>
        <a:p>
          <a:endParaRPr lang="en-US"/>
        </a:p>
      </dgm:t>
    </dgm:pt>
    <dgm:pt modelId="{19C5701E-E757-4446-A06B-AEC1EE32AD03}" type="sibTrans" cxnId="{4B289195-1B82-4D8C-8D7B-E1CB99734F24}">
      <dgm:prSet/>
      <dgm:spPr/>
      <dgm:t>
        <a:bodyPr/>
        <a:lstStyle/>
        <a:p>
          <a:endParaRPr lang="en-US"/>
        </a:p>
      </dgm:t>
    </dgm:pt>
    <dgm:pt modelId="{245F1563-B9B2-46D5-ACD6-5776ABC6A388}">
      <dgm:prSet phldrT="[Text]">
        <dgm:style>
          <a:lnRef idx="1">
            <a:schemeClr val="accent5"/>
          </a:lnRef>
          <a:fillRef idx="2">
            <a:schemeClr val="accent5"/>
          </a:fillRef>
          <a:effectRef idx="1">
            <a:schemeClr val="accent5"/>
          </a:effectRef>
          <a:fontRef idx="minor">
            <a:schemeClr val="dk1"/>
          </a:fontRef>
        </dgm:style>
      </dgm:prSet>
      <dgm:spPr/>
      <dgm:t>
        <a:bodyPr/>
        <a:lstStyle/>
        <a:p>
          <a:r>
            <a:rPr lang="fa-IR" b="1" dirty="0" smtClean="0"/>
            <a:t>یکپارچه</a:t>
          </a:r>
        </a:p>
      </dgm:t>
    </dgm:pt>
    <dgm:pt modelId="{01EED55A-F8AF-4BFC-A9F0-0BE8D765BEE0}" type="parTrans" cxnId="{592DCCF7-75C8-4809-9A04-ADCEFD4EDA79}">
      <dgm:prSet/>
      <dgm:spPr/>
      <dgm:t>
        <a:bodyPr/>
        <a:lstStyle/>
        <a:p>
          <a:endParaRPr lang="en-US"/>
        </a:p>
      </dgm:t>
    </dgm:pt>
    <dgm:pt modelId="{8708BD95-CC49-4093-9C43-118586FA9649}" type="sibTrans" cxnId="{592DCCF7-75C8-4809-9A04-ADCEFD4EDA79}">
      <dgm:prSet/>
      <dgm:spPr/>
      <dgm:t>
        <a:bodyPr/>
        <a:lstStyle/>
        <a:p>
          <a:endParaRPr lang="en-US"/>
        </a:p>
      </dgm:t>
    </dgm:pt>
    <dgm:pt modelId="{60963072-0A12-45D5-9075-00DE8AAF1659}">
      <dgm:prSet phldrT="[Text]">
        <dgm:style>
          <a:lnRef idx="1">
            <a:schemeClr val="accent3"/>
          </a:lnRef>
          <a:fillRef idx="2">
            <a:schemeClr val="accent3"/>
          </a:fillRef>
          <a:effectRef idx="1">
            <a:schemeClr val="accent3"/>
          </a:effectRef>
          <a:fontRef idx="minor">
            <a:schemeClr val="dk1"/>
          </a:fontRef>
        </dgm:style>
      </dgm:prSet>
      <dgm:spPr/>
      <dgm:t>
        <a:bodyPr/>
        <a:lstStyle/>
        <a:p>
          <a:r>
            <a:rPr lang="fa-IR" b="1" dirty="0" smtClean="0"/>
            <a:t>مرکزی</a:t>
          </a:r>
        </a:p>
      </dgm:t>
    </dgm:pt>
    <dgm:pt modelId="{8A7E5CD3-2CE5-40DC-A18E-41EE5A5142B6}" type="parTrans" cxnId="{AA8D0A55-A562-4D7B-89D6-B590FB852163}">
      <dgm:prSet/>
      <dgm:spPr/>
      <dgm:t>
        <a:bodyPr/>
        <a:lstStyle/>
        <a:p>
          <a:endParaRPr lang="en-US"/>
        </a:p>
      </dgm:t>
    </dgm:pt>
    <dgm:pt modelId="{9FDCBA64-D4E1-4F5C-9CE2-B47A8EBAF29A}" type="sibTrans" cxnId="{AA8D0A55-A562-4D7B-89D6-B590FB852163}">
      <dgm:prSet/>
      <dgm:spPr/>
      <dgm:t>
        <a:bodyPr/>
        <a:lstStyle/>
        <a:p>
          <a:endParaRPr lang="en-US"/>
        </a:p>
      </dgm:t>
    </dgm:pt>
    <dgm:pt modelId="{0B9533C2-906E-42EF-915A-E2E72F2F24BB}">
      <dgm:prSet phldrT="[Text]">
        <dgm:style>
          <a:lnRef idx="1">
            <a:schemeClr val="accent2"/>
          </a:lnRef>
          <a:fillRef idx="2">
            <a:schemeClr val="accent2"/>
          </a:fillRef>
          <a:effectRef idx="1">
            <a:schemeClr val="accent2"/>
          </a:effectRef>
          <a:fontRef idx="minor">
            <a:schemeClr val="dk1"/>
          </a:fontRef>
        </dgm:style>
      </dgm:prSet>
      <dgm:spPr/>
      <dgm:t>
        <a:bodyPr/>
        <a:lstStyle/>
        <a:p>
          <a:r>
            <a:rPr lang="fa-IR" b="1" dirty="0" smtClean="0"/>
            <a:t>رهبری تبدیلی</a:t>
          </a:r>
        </a:p>
      </dgm:t>
    </dgm:pt>
    <dgm:pt modelId="{11C78434-640A-4647-9711-040ECF27CF1E}" type="parTrans" cxnId="{95416FDE-0C6B-4646-B0DD-1335F6CCD996}">
      <dgm:prSet/>
      <dgm:spPr/>
      <dgm:t>
        <a:bodyPr/>
        <a:lstStyle/>
        <a:p>
          <a:endParaRPr lang="en-US"/>
        </a:p>
      </dgm:t>
    </dgm:pt>
    <dgm:pt modelId="{DC18A970-5130-46C3-AEE2-7371A1F0F3CF}" type="sibTrans" cxnId="{95416FDE-0C6B-4646-B0DD-1335F6CCD996}">
      <dgm:prSet/>
      <dgm:spPr/>
      <dgm:t>
        <a:bodyPr/>
        <a:lstStyle/>
        <a:p>
          <a:endParaRPr lang="en-US"/>
        </a:p>
      </dgm:t>
    </dgm:pt>
    <dgm:pt modelId="{F849F45F-EFB7-4946-B72F-5C6437C026DE}">
      <dgm:prSet phldrT="[Text]">
        <dgm:style>
          <a:lnRef idx="1">
            <a:schemeClr val="accent1"/>
          </a:lnRef>
          <a:fillRef idx="2">
            <a:schemeClr val="accent1"/>
          </a:fillRef>
          <a:effectRef idx="1">
            <a:schemeClr val="accent1"/>
          </a:effectRef>
          <a:fontRef idx="minor">
            <a:schemeClr val="dk1"/>
          </a:fontRef>
        </dgm:style>
      </dgm:prSet>
      <dgm:spPr/>
      <dgm:t>
        <a:bodyPr/>
        <a:lstStyle/>
        <a:p>
          <a:r>
            <a:rPr lang="fa-IR" b="1" dirty="0" smtClean="0"/>
            <a:t>مدیران عموم/کسب و کار/مدیران صف</a:t>
          </a:r>
        </a:p>
      </dgm:t>
    </dgm:pt>
    <dgm:pt modelId="{85934715-578B-4048-B19F-03B9A70B8D53}" type="parTrans" cxnId="{AE89434B-A8F2-4983-AC72-DF77030AE6D2}">
      <dgm:prSet/>
      <dgm:spPr/>
      <dgm:t>
        <a:bodyPr/>
        <a:lstStyle/>
        <a:p>
          <a:endParaRPr lang="en-US"/>
        </a:p>
      </dgm:t>
    </dgm:pt>
    <dgm:pt modelId="{6981D0C9-4662-464E-90F7-A05B6DF0AFB9}" type="sibTrans" cxnId="{AE89434B-A8F2-4983-AC72-DF77030AE6D2}">
      <dgm:prSet/>
      <dgm:spPr/>
      <dgm:t>
        <a:bodyPr/>
        <a:lstStyle/>
        <a:p>
          <a:endParaRPr lang="en-US"/>
        </a:p>
      </dgm:t>
    </dgm:pt>
    <dgm:pt modelId="{E9D312FC-94EA-4691-A27E-690D47E76507}">
      <dgm:prSet phldrT="[Text]">
        <dgm:style>
          <a:lnRef idx="1">
            <a:schemeClr val="accent3"/>
          </a:lnRef>
          <a:fillRef idx="2">
            <a:schemeClr val="accent3"/>
          </a:fillRef>
          <a:effectRef idx="1">
            <a:schemeClr val="accent3"/>
          </a:effectRef>
          <a:fontRef idx="minor">
            <a:schemeClr val="dk1"/>
          </a:fontRef>
        </dgm:style>
      </dgm:prSet>
      <dgm:spPr/>
      <dgm:t>
        <a:bodyPr/>
        <a:lstStyle/>
        <a:p>
          <a:r>
            <a:rPr lang="fa-IR" b="1" dirty="0" smtClean="0"/>
            <a:t>مستقیم</a:t>
          </a:r>
        </a:p>
      </dgm:t>
    </dgm:pt>
    <dgm:pt modelId="{36F8B5F5-6D89-4F5B-8E1F-1E578A35DCA4}" type="parTrans" cxnId="{227E311B-0E04-4757-80B1-F96523F5AB49}">
      <dgm:prSet/>
      <dgm:spPr/>
      <dgm:t>
        <a:bodyPr/>
        <a:lstStyle/>
        <a:p>
          <a:endParaRPr lang="en-US"/>
        </a:p>
      </dgm:t>
    </dgm:pt>
    <dgm:pt modelId="{027638FA-CDDC-4C39-A4D6-658F7FB990D0}" type="sibTrans" cxnId="{227E311B-0E04-4757-80B1-F96523F5AB49}">
      <dgm:prSet/>
      <dgm:spPr/>
      <dgm:t>
        <a:bodyPr/>
        <a:lstStyle/>
        <a:p>
          <a:endParaRPr lang="en-US"/>
        </a:p>
      </dgm:t>
    </dgm:pt>
    <dgm:pt modelId="{2826C18B-49ED-44EC-9B52-109F2BEC15B8}">
      <dgm:prSet phldrT="[Text]">
        <dgm:style>
          <a:lnRef idx="1">
            <a:schemeClr val="accent4"/>
          </a:lnRef>
          <a:fillRef idx="2">
            <a:schemeClr val="accent4"/>
          </a:fillRef>
          <a:effectRef idx="1">
            <a:schemeClr val="accent4"/>
          </a:effectRef>
          <a:fontRef idx="minor">
            <a:schemeClr val="dk1"/>
          </a:fontRef>
        </dgm:style>
      </dgm:prSet>
      <dgm:spPr/>
      <dgm:t>
        <a:bodyPr/>
        <a:lstStyle/>
        <a:p>
          <a:r>
            <a:rPr lang="fa-IR" b="1" dirty="0" smtClean="0"/>
            <a:t>سریع</a:t>
          </a:r>
        </a:p>
      </dgm:t>
    </dgm:pt>
    <dgm:pt modelId="{0E1E223B-2FC7-473F-AEB1-C5D23014204E}" type="parTrans" cxnId="{61FE08B9-BE1C-4BA2-8E0D-60CD70002C68}">
      <dgm:prSet/>
      <dgm:spPr/>
      <dgm:t>
        <a:bodyPr/>
        <a:lstStyle/>
        <a:p>
          <a:endParaRPr lang="en-US"/>
        </a:p>
      </dgm:t>
    </dgm:pt>
    <dgm:pt modelId="{899C255E-527E-455B-8023-EDB59E9B37DF}" type="sibTrans" cxnId="{61FE08B9-BE1C-4BA2-8E0D-60CD70002C68}">
      <dgm:prSet/>
      <dgm:spPr/>
      <dgm:t>
        <a:bodyPr/>
        <a:lstStyle/>
        <a:p>
          <a:endParaRPr lang="en-US"/>
        </a:p>
      </dgm:t>
    </dgm:pt>
    <dgm:pt modelId="{CF54D769-26D2-402D-A958-1315DE63C03A}">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fa-IR" sz="1600" b="1" dirty="0" smtClean="0"/>
            <a:t>استاندارد سازی</a:t>
          </a:r>
        </a:p>
      </dgm:t>
    </dgm:pt>
    <dgm:pt modelId="{8BCF5E0B-CFB7-4208-8754-A8BB0C8F3C96}" type="parTrans" cxnId="{D8B52E3F-9E40-4CD9-8B26-1C261FECE5A8}">
      <dgm:prSet/>
      <dgm:spPr/>
      <dgm:t>
        <a:bodyPr/>
        <a:lstStyle/>
        <a:p>
          <a:endParaRPr lang="en-US"/>
        </a:p>
      </dgm:t>
    </dgm:pt>
    <dgm:pt modelId="{397D63D8-D50C-4EA5-9973-B0BD48621FFE}" type="sibTrans" cxnId="{D8B52E3F-9E40-4CD9-8B26-1C261FECE5A8}">
      <dgm:prSet/>
      <dgm:spPr/>
      <dgm:t>
        <a:bodyPr/>
        <a:lstStyle/>
        <a:p>
          <a:endParaRPr lang="en-US"/>
        </a:p>
      </dgm:t>
    </dgm:pt>
    <dgm:pt modelId="{7ADF3B79-2036-4FB4-9527-1CE07E4DB560}">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fa-IR" sz="1600" b="1" dirty="0" smtClean="0"/>
            <a:t>مهارت های ویژه مدیریت</a:t>
          </a:r>
        </a:p>
      </dgm:t>
    </dgm:pt>
    <dgm:pt modelId="{37D091C2-7BA5-4822-BC6F-BD0D26B69F0D}" type="parTrans" cxnId="{041236CC-C3A0-4939-8300-46A306C45566}">
      <dgm:prSet/>
      <dgm:spPr/>
      <dgm:t>
        <a:bodyPr/>
        <a:lstStyle/>
        <a:p>
          <a:endParaRPr lang="en-US"/>
        </a:p>
      </dgm:t>
    </dgm:pt>
    <dgm:pt modelId="{0C294A55-99C0-4DF1-A723-BF6C62856288}" type="sibTrans" cxnId="{041236CC-C3A0-4939-8300-46A306C45566}">
      <dgm:prSet/>
      <dgm:spPr/>
      <dgm:t>
        <a:bodyPr/>
        <a:lstStyle/>
        <a:p>
          <a:endParaRPr lang="en-US"/>
        </a:p>
      </dgm:t>
    </dgm:pt>
    <dgm:pt modelId="{0DBF9746-506E-4EAA-A376-D410BF352494}">
      <dgm:prSet phldrT="[Text]">
        <dgm:style>
          <a:lnRef idx="1">
            <a:schemeClr val="accent6"/>
          </a:lnRef>
          <a:fillRef idx="2">
            <a:schemeClr val="accent6"/>
          </a:fillRef>
          <a:effectRef idx="1">
            <a:schemeClr val="accent6"/>
          </a:effectRef>
          <a:fontRef idx="minor">
            <a:schemeClr val="dk1"/>
          </a:fontRef>
        </dgm:style>
      </dgm:prSet>
      <dgm:spPr/>
      <dgm:t>
        <a:bodyPr/>
        <a:lstStyle/>
        <a:p>
          <a:r>
            <a:rPr lang="fa-IR" b="1" dirty="0" smtClean="0"/>
            <a:t>مذاکره</a:t>
          </a:r>
          <a:endParaRPr lang="en-US" b="1" dirty="0"/>
        </a:p>
      </dgm:t>
    </dgm:pt>
    <dgm:pt modelId="{E520ABEC-A330-4812-91D3-3503E38B0E70}" type="parTrans" cxnId="{736AB0A2-6F85-4FCA-802B-CC16F677E94C}">
      <dgm:prSet/>
      <dgm:spPr/>
      <dgm:t>
        <a:bodyPr/>
        <a:lstStyle/>
        <a:p>
          <a:endParaRPr lang="en-US"/>
        </a:p>
      </dgm:t>
    </dgm:pt>
    <dgm:pt modelId="{4D82547B-12B0-4564-BF58-558EFA422DC1}" type="sibTrans" cxnId="{736AB0A2-6F85-4FCA-802B-CC16F677E94C}">
      <dgm:prSet/>
      <dgm:spPr/>
      <dgm:t>
        <a:bodyPr/>
        <a:lstStyle/>
        <a:p>
          <a:endParaRPr lang="en-US"/>
        </a:p>
      </dgm:t>
    </dgm:pt>
    <dgm:pt modelId="{AF05D0E1-47A6-41C7-8294-3EDC85867699}">
      <dgm:prSet phldrT="[Text]">
        <dgm:style>
          <a:lnRef idx="1">
            <a:schemeClr val="accent4"/>
          </a:lnRef>
          <a:fillRef idx="2">
            <a:schemeClr val="accent4"/>
          </a:fillRef>
          <a:effectRef idx="1">
            <a:schemeClr val="accent4"/>
          </a:effectRef>
          <a:fontRef idx="minor">
            <a:schemeClr val="dk1"/>
          </a:fontRef>
        </dgm:style>
      </dgm:prSet>
      <dgm:spPr/>
      <dgm:t>
        <a:bodyPr/>
        <a:lstStyle/>
        <a:p>
          <a:r>
            <a:rPr lang="fa-IR" b="1" dirty="0" smtClean="0"/>
            <a:t>بالا ( برای مثال برابری مطرح است)</a:t>
          </a:r>
          <a:endParaRPr lang="en-US" b="1" dirty="0"/>
        </a:p>
      </dgm:t>
    </dgm:pt>
    <dgm:pt modelId="{FE713E7D-6A07-47E4-A8F8-4FCDD3980C4B}" type="parTrans" cxnId="{B6BFD53E-516D-4EAF-B581-17763E77611C}">
      <dgm:prSet/>
      <dgm:spPr/>
      <dgm:t>
        <a:bodyPr/>
        <a:lstStyle/>
        <a:p>
          <a:endParaRPr lang="en-US"/>
        </a:p>
      </dgm:t>
    </dgm:pt>
    <dgm:pt modelId="{88BFA375-D6D2-4958-BAEC-0D60AE887639}" type="sibTrans" cxnId="{B6BFD53E-516D-4EAF-B581-17763E77611C}">
      <dgm:prSet/>
      <dgm:spPr/>
      <dgm:t>
        <a:bodyPr/>
        <a:lstStyle/>
        <a:p>
          <a:endParaRPr lang="en-US"/>
        </a:p>
      </dgm:t>
    </dgm:pt>
    <dgm:pt modelId="{3772A508-CFE3-4127-A4B6-22E9910BB1C4}">
      <dgm:prSet phldrT="[Text]">
        <dgm:style>
          <a:lnRef idx="1">
            <a:schemeClr val="accent6"/>
          </a:lnRef>
          <a:fillRef idx="2">
            <a:schemeClr val="accent6"/>
          </a:fillRef>
          <a:effectRef idx="1">
            <a:schemeClr val="accent6"/>
          </a:effectRef>
          <a:fontRef idx="minor">
            <a:schemeClr val="dk1"/>
          </a:fontRef>
        </dgm:style>
      </dgm:prSet>
      <dgm:spPr/>
      <dgm:t>
        <a:bodyPr/>
        <a:lstStyle/>
        <a:p>
          <a:r>
            <a:rPr lang="fa-IR" b="1" dirty="0" smtClean="0"/>
            <a:t>تسهیل کنندگی</a:t>
          </a:r>
        </a:p>
      </dgm:t>
    </dgm:pt>
    <dgm:pt modelId="{0B1330B7-9715-496B-AFEE-DD075F799402}" type="parTrans" cxnId="{575EA41E-F468-42FF-B090-8D740B80EBAA}">
      <dgm:prSet/>
      <dgm:spPr/>
      <dgm:t>
        <a:bodyPr/>
        <a:lstStyle/>
        <a:p>
          <a:endParaRPr lang="en-US"/>
        </a:p>
      </dgm:t>
    </dgm:pt>
    <dgm:pt modelId="{0954208F-8740-4B27-B57E-D990B9473051}" type="sibTrans" cxnId="{575EA41E-F468-42FF-B090-8D740B80EBAA}">
      <dgm:prSet/>
      <dgm:spPr/>
      <dgm:t>
        <a:bodyPr/>
        <a:lstStyle/>
        <a:p>
          <a:endParaRPr lang="en-US"/>
        </a:p>
      </dgm:t>
    </dgm:pt>
    <dgm:pt modelId="{9875D9BA-75AD-4264-8598-FE058F799768}">
      <dgm:prSet phldrT="[Text]">
        <dgm:style>
          <a:lnRef idx="1">
            <a:schemeClr val="accent4"/>
          </a:lnRef>
          <a:fillRef idx="2">
            <a:schemeClr val="accent4"/>
          </a:fillRef>
          <a:effectRef idx="1">
            <a:schemeClr val="accent4"/>
          </a:effectRef>
          <a:fontRef idx="minor">
            <a:schemeClr val="dk1"/>
          </a:fontRef>
        </dgm:style>
      </dgm:prSet>
      <dgm:spPr/>
      <dgm:t>
        <a:bodyPr/>
        <a:lstStyle/>
        <a:p>
          <a:r>
            <a:rPr lang="fa-IR" b="1" dirty="0" smtClean="0"/>
            <a:t>پایین (برابری زیاد مطرح نیست)</a:t>
          </a:r>
        </a:p>
      </dgm:t>
    </dgm:pt>
    <dgm:pt modelId="{3246EDCC-E203-4DF0-85E7-003A05225169}" type="parTrans" cxnId="{272CFC22-CDCC-4A1E-9DF3-AD63374B2810}">
      <dgm:prSet/>
      <dgm:spPr/>
      <dgm:t>
        <a:bodyPr/>
        <a:lstStyle/>
        <a:p>
          <a:endParaRPr lang="en-US"/>
        </a:p>
      </dgm:t>
    </dgm:pt>
    <dgm:pt modelId="{5C68486F-8D02-4ADF-B519-BFBC66FDD76E}" type="sibTrans" cxnId="{272CFC22-CDCC-4A1E-9DF3-AD63374B2810}">
      <dgm:prSet/>
      <dgm:spPr/>
      <dgm:t>
        <a:bodyPr/>
        <a:lstStyle/>
        <a:p>
          <a:endParaRPr lang="en-US"/>
        </a:p>
      </dgm:t>
    </dgm:pt>
    <dgm:pt modelId="{94072D8C-DA9A-4DEA-8833-8DD95CB62F76}" type="pres">
      <dgm:prSet presAssocID="{8F308F30-AD41-4B04-AED5-DF99F9B68472}" presName="theList" presStyleCnt="0">
        <dgm:presLayoutVars>
          <dgm:dir/>
          <dgm:animLvl val="lvl"/>
          <dgm:resizeHandles val="exact"/>
        </dgm:presLayoutVars>
      </dgm:prSet>
      <dgm:spPr/>
      <dgm:t>
        <a:bodyPr/>
        <a:lstStyle/>
        <a:p>
          <a:endParaRPr lang="en-US"/>
        </a:p>
      </dgm:t>
    </dgm:pt>
    <dgm:pt modelId="{72149B0C-8452-4582-AEF7-92A983D61C39}" type="pres">
      <dgm:prSet presAssocID="{21784178-B7A1-410E-B888-1E310E546932}" presName="compNode" presStyleCnt="0"/>
      <dgm:spPr/>
    </dgm:pt>
    <dgm:pt modelId="{C1A1027A-AD9B-429F-9CA7-FA6DF02DEAF5}" type="pres">
      <dgm:prSet presAssocID="{21784178-B7A1-410E-B888-1E310E546932}" presName="aNode" presStyleLbl="bgShp" presStyleIdx="0" presStyleCnt="3"/>
      <dgm:spPr/>
      <dgm:t>
        <a:bodyPr/>
        <a:lstStyle/>
        <a:p>
          <a:endParaRPr lang="en-US"/>
        </a:p>
      </dgm:t>
    </dgm:pt>
    <dgm:pt modelId="{DC588B53-073D-41AF-97A0-967CC8C1CDB7}" type="pres">
      <dgm:prSet presAssocID="{21784178-B7A1-410E-B888-1E310E546932}" presName="textNode" presStyleLbl="bgShp" presStyleIdx="0" presStyleCnt="3"/>
      <dgm:spPr/>
      <dgm:t>
        <a:bodyPr/>
        <a:lstStyle/>
        <a:p>
          <a:endParaRPr lang="en-US"/>
        </a:p>
      </dgm:t>
    </dgm:pt>
    <dgm:pt modelId="{FD8CB5F4-4935-444B-AF06-428E6CADF309}" type="pres">
      <dgm:prSet presAssocID="{21784178-B7A1-410E-B888-1E310E546932}" presName="compChildNode" presStyleCnt="0"/>
      <dgm:spPr/>
    </dgm:pt>
    <dgm:pt modelId="{ABA63565-3FAB-4CE6-B705-3CC1CF997BCA}" type="pres">
      <dgm:prSet presAssocID="{21784178-B7A1-410E-B888-1E310E546932}" presName="theInnerList" presStyleCnt="0"/>
      <dgm:spPr/>
    </dgm:pt>
    <dgm:pt modelId="{352B221F-3401-4133-856C-2775DA992368}" type="pres">
      <dgm:prSet presAssocID="{CAB45F26-F8E7-4167-B2E5-9883356E05FA}" presName="childNode" presStyleLbl="node1" presStyleIdx="0" presStyleCnt="27" custScaleX="118744">
        <dgm:presLayoutVars>
          <dgm:bulletEnabled val="1"/>
        </dgm:presLayoutVars>
      </dgm:prSet>
      <dgm:spPr>
        <a:prstGeom prst="homePlate">
          <a:avLst/>
        </a:prstGeom>
      </dgm:spPr>
      <dgm:t>
        <a:bodyPr/>
        <a:lstStyle/>
        <a:p>
          <a:endParaRPr lang="en-US"/>
        </a:p>
      </dgm:t>
    </dgm:pt>
    <dgm:pt modelId="{AAF883DA-CBF8-4832-A216-AA7AD44926F5}" type="pres">
      <dgm:prSet presAssocID="{CAB45F26-F8E7-4167-B2E5-9883356E05FA}" presName="aSpace2" presStyleCnt="0"/>
      <dgm:spPr/>
    </dgm:pt>
    <dgm:pt modelId="{C1559028-37B1-4F33-ABE0-F6CB0FE4ADC7}" type="pres">
      <dgm:prSet presAssocID="{8D89444A-AA1B-42E5-9650-AB397A673AA4}" presName="childNode" presStyleLbl="node1" presStyleIdx="1" presStyleCnt="27" custScaleX="118744">
        <dgm:presLayoutVars>
          <dgm:bulletEnabled val="1"/>
        </dgm:presLayoutVars>
      </dgm:prSet>
      <dgm:spPr>
        <a:prstGeom prst="homePlate">
          <a:avLst/>
        </a:prstGeom>
      </dgm:spPr>
      <dgm:t>
        <a:bodyPr/>
        <a:lstStyle/>
        <a:p>
          <a:endParaRPr lang="en-US"/>
        </a:p>
      </dgm:t>
    </dgm:pt>
    <dgm:pt modelId="{3E5AEB6C-CA4B-4AC5-A080-ACDCFAB881FA}" type="pres">
      <dgm:prSet presAssocID="{8D89444A-AA1B-42E5-9650-AB397A673AA4}" presName="aSpace2" presStyleCnt="0"/>
      <dgm:spPr/>
    </dgm:pt>
    <dgm:pt modelId="{ED2D700A-03C5-4BD1-A30D-2554B0EA6BA3}" type="pres">
      <dgm:prSet presAssocID="{C9FA63B2-EE8E-4877-BC23-68EAD8412F4D}" presName="childNode" presStyleLbl="node1" presStyleIdx="2" presStyleCnt="27" custScaleX="118744">
        <dgm:presLayoutVars>
          <dgm:bulletEnabled val="1"/>
        </dgm:presLayoutVars>
      </dgm:prSet>
      <dgm:spPr>
        <a:prstGeom prst="homePlate">
          <a:avLst/>
        </a:prstGeom>
      </dgm:spPr>
      <dgm:t>
        <a:bodyPr/>
        <a:lstStyle/>
        <a:p>
          <a:endParaRPr lang="en-US"/>
        </a:p>
      </dgm:t>
    </dgm:pt>
    <dgm:pt modelId="{A146852C-52C9-4ABB-94A8-63F1B1CF46A8}" type="pres">
      <dgm:prSet presAssocID="{C9FA63B2-EE8E-4877-BC23-68EAD8412F4D}" presName="aSpace2" presStyleCnt="0"/>
      <dgm:spPr/>
    </dgm:pt>
    <dgm:pt modelId="{36299CE5-A7B2-42D2-93DC-908E5EAF0360}" type="pres">
      <dgm:prSet presAssocID="{DD7089F6-18E0-4FD3-B890-92F06E45FB8C}" presName="childNode" presStyleLbl="node1" presStyleIdx="3" presStyleCnt="27" custScaleX="118744">
        <dgm:presLayoutVars>
          <dgm:bulletEnabled val="1"/>
        </dgm:presLayoutVars>
      </dgm:prSet>
      <dgm:spPr>
        <a:prstGeom prst="homePlate">
          <a:avLst/>
        </a:prstGeom>
      </dgm:spPr>
      <dgm:t>
        <a:bodyPr/>
        <a:lstStyle/>
        <a:p>
          <a:endParaRPr lang="en-US"/>
        </a:p>
      </dgm:t>
    </dgm:pt>
    <dgm:pt modelId="{B497D833-916E-4DC8-9F7C-49D2D89D9606}" type="pres">
      <dgm:prSet presAssocID="{DD7089F6-18E0-4FD3-B890-92F06E45FB8C}" presName="aSpace2" presStyleCnt="0"/>
      <dgm:spPr/>
    </dgm:pt>
    <dgm:pt modelId="{D9D6F824-D65D-4A1C-A12E-FE4129EB1378}" type="pres">
      <dgm:prSet presAssocID="{1BE6F882-CFC5-4DAF-B19A-FEAC3D3EDF0B}" presName="childNode" presStyleLbl="node1" presStyleIdx="4" presStyleCnt="27" custScaleX="118744">
        <dgm:presLayoutVars>
          <dgm:bulletEnabled val="1"/>
        </dgm:presLayoutVars>
      </dgm:prSet>
      <dgm:spPr>
        <a:prstGeom prst="homePlate">
          <a:avLst/>
        </a:prstGeom>
      </dgm:spPr>
      <dgm:t>
        <a:bodyPr/>
        <a:lstStyle/>
        <a:p>
          <a:endParaRPr lang="en-US"/>
        </a:p>
      </dgm:t>
    </dgm:pt>
    <dgm:pt modelId="{474FA009-0825-4E8E-BB71-0B43EB7F776A}" type="pres">
      <dgm:prSet presAssocID="{1BE6F882-CFC5-4DAF-B19A-FEAC3D3EDF0B}" presName="aSpace2" presStyleCnt="0"/>
      <dgm:spPr/>
    </dgm:pt>
    <dgm:pt modelId="{0927C9E6-2E42-4D32-8CC2-9BACB8FA8418}" type="pres">
      <dgm:prSet presAssocID="{46D79145-FAE8-4C16-B557-50EB6F84ADEE}" presName="childNode" presStyleLbl="node1" presStyleIdx="5" presStyleCnt="27" custScaleX="118744">
        <dgm:presLayoutVars>
          <dgm:bulletEnabled val="1"/>
        </dgm:presLayoutVars>
      </dgm:prSet>
      <dgm:spPr>
        <a:prstGeom prst="homePlate">
          <a:avLst/>
        </a:prstGeom>
      </dgm:spPr>
      <dgm:t>
        <a:bodyPr/>
        <a:lstStyle/>
        <a:p>
          <a:endParaRPr lang="en-US"/>
        </a:p>
      </dgm:t>
    </dgm:pt>
    <dgm:pt modelId="{B8ED51B2-0E09-4BCE-B43E-B8A023FB9A61}" type="pres">
      <dgm:prSet presAssocID="{46D79145-FAE8-4C16-B557-50EB6F84ADEE}" presName="aSpace2" presStyleCnt="0"/>
      <dgm:spPr/>
    </dgm:pt>
    <dgm:pt modelId="{336CA1CB-6B29-45D9-9D5A-6E4153413B21}" type="pres">
      <dgm:prSet presAssocID="{90DA87B6-51C4-4691-8EEF-F560A2D9602F}" presName="childNode" presStyleLbl="node1" presStyleIdx="6" presStyleCnt="27" custScaleX="118744">
        <dgm:presLayoutVars>
          <dgm:bulletEnabled val="1"/>
        </dgm:presLayoutVars>
      </dgm:prSet>
      <dgm:spPr>
        <a:prstGeom prst="homePlate">
          <a:avLst/>
        </a:prstGeom>
      </dgm:spPr>
      <dgm:t>
        <a:bodyPr/>
        <a:lstStyle/>
        <a:p>
          <a:endParaRPr lang="en-US"/>
        </a:p>
      </dgm:t>
    </dgm:pt>
    <dgm:pt modelId="{2336409F-463B-4BDC-AEFB-1ADA2B6B3DCD}" type="pres">
      <dgm:prSet presAssocID="{90DA87B6-51C4-4691-8EEF-F560A2D9602F}" presName="aSpace2" presStyleCnt="0"/>
      <dgm:spPr/>
    </dgm:pt>
    <dgm:pt modelId="{83E1BAC7-9BE0-439E-976D-32D38C0F0168}" type="pres">
      <dgm:prSet presAssocID="{CF54D769-26D2-402D-A958-1315DE63C03A}" presName="childNode" presStyleLbl="node1" presStyleIdx="7" presStyleCnt="27" custScaleX="118744">
        <dgm:presLayoutVars>
          <dgm:bulletEnabled val="1"/>
        </dgm:presLayoutVars>
      </dgm:prSet>
      <dgm:spPr>
        <a:prstGeom prst="homePlate">
          <a:avLst/>
        </a:prstGeom>
      </dgm:spPr>
      <dgm:t>
        <a:bodyPr/>
        <a:lstStyle/>
        <a:p>
          <a:endParaRPr lang="en-US"/>
        </a:p>
      </dgm:t>
    </dgm:pt>
    <dgm:pt modelId="{78598E7F-4322-4F45-BD13-25D7DAE13C33}" type="pres">
      <dgm:prSet presAssocID="{CF54D769-26D2-402D-A958-1315DE63C03A}" presName="aSpace2" presStyleCnt="0"/>
      <dgm:spPr/>
    </dgm:pt>
    <dgm:pt modelId="{5117E115-1103-400A-9E75-F9801D1F8A8E}" type="pres">
      <dgm:prSet presAssocID="{7ADF3B79-2036-4FB4-9527-1CE07E4DB560}" presName="childNode" presStyleLbl="node1" presStyleIdx="8" presStyleCnt="27" custScaleX="118744">
        <dgm:presLayoutVars>
          <dgm:bulletEnabled val="1"/>
        </dgm:presLayoutVars>
      </dgm:prSet>
      <dgm:spPr>
        <a:prstGeom prst="homePlate">
          <a:avLst/>
        </a:prstGeom>
      </dgm:spPr>
      <dgm:t>
        <a:bodyPr/>
        <a:lstStyle/>
        <a:p>
          <a:endParaRPr lang="en-US"/>
        </a:p>
      </dgm:t>
    </dgm:pt>
    <dgm:pt modelId="{F1CA3605-7F44-42F5-8AA9-46BC614D5D91}" type="pres">
      <dgm:prSet presAssocID="{21784178-B7A1-410E-B888-1E310E546932}" presName="aSpace" presStyleCnt="0"/>
      <dgm:spPr/>
    </dgm:pt>
    <dgm:pt modelId="{0F912581-D1AB-454F-8220-A6E72AE7862F}" type="pres">
      <dgm:prSet presAssocID="{1EFB13B4-3AB4-4D80-97A6-18A9CE7E2C5B}" presName="compNode" presStyleCnt="0"/>
      <dgm:spPr/>
    </dgm:pt>
    <dgm:pt modelId="{4D5E9CC3-28F6-4009-BE82-4B2583F10295}" type="pres">
      <dgm:prSet presAssocID="{1EFB13B4-3AB4-4D80-97A6-18A9CE7E2C5B}" presName="aNode" presStyleLbl="bgShp" presStyleIdx="1" presStyleCnt="3"/>
      <dgm:spPr/>
      <dgm:t>
        <a:bodyPr/>
        <a:lstStyle/>
        <a:p>
          <a:endParaRPr lang="en-US"/>
        </a:p>
      </dgm:t>
    </dgm:pt>
    <dgm:pt modelId="{99CAC4F1-5BFA-44CA-A120-0E658382E9C0}" type="pres">
      <dgm:prSet presAssocID="{1EFB13B4-3AB4-4D80-97A6-18A9CE7E2C5B}" presName="textNode" presStyleLbl="bgShp" presStyleIdx="1" presStyleCnt="3"/>
      <dgm:spPr/>
      <dgm:t>
        <a:bodyPr/>
        <a:lstStyle/>
        <a:p>
          <a:endParaRPr lang="en-US"/>
        </a:p>
      </dgm:t>
    </dgm:pt>
    <dgm:pt modelId="{8F2F3251-5F9A-4CFF-9CB7-313980C417AD}" type="pres">
      <dgm:prSet presAssocID="{1EFB13B4-3AB4-4D80-97A6-18A9CE7E2C5B}" presName="compChildNode" presStyleCnt="0"/>
      <dgm:spPr/>
    </dgm:pt>
    <dgm:pt modelId="{A8938304-8A2E-4F13-8797-A031E17483E1}" type="pres">
      <dgm:prSet presAssocID="{1EFB13B4-3AB4-4D80-97A6-18A9CE7E2C5B}" presName="theInnerList" presStyleCnt="0"/>
      <dgm:spPr/>
    </dgm:pt>
    <dgm:pt modelId="{CC2D02AC-B4DE-4A53-B54F-94690B424290}" type="pres">
      <dgm:prSet presAssocID="{813E5D76-6397-47E0-A8A0-587466FCBBA8}" presName="childNode" presStyleLbl="node1" presStyleIdx="9" presStyleCnt="27" custScaleX="118744">
        <dgm:presLayoutVars>
          <dgm:bulletEnabled val="1"/>
        </dgm:presLayoutVars>
      </dgm:prSet>
      <dgm:spPr/>
      <dgm:t>
        <a:bodyPr/>
        <a:lstStyle/>
        <a:p>
          <a:endParaRPr lang="en-US"/>
        </a:p>
      </dgm:t>
    </dgm:pt>
    <dgm:pt modelId="{128B0DE7-72B7-4F2E-94BF-72D61C183D5B}" type="pres">
      <dgm:prSet presAssocID="{813E5D76-6397-47E0-A8A0-587466FCBBA8}" presName="aSpace2" presStyleCnt="0"/>
      <dgm:spPr/>
    </dgm:pt>
    <dgm:pt modelId="{F8BD0897-B896-47E8-A2A1-38D764EEA46D}" type="pres">
      <dgm:prSet presAssocID="{84227727-FC61-4CCF-8C62-2A00C8900697}" presName="childNode" presStyleLbl="node1" presStyleIdx="10" presStyleCnt="27" custScaleX="118744">
        <dgm:presLayoutVars>
          <dgm:bulletEnabled val="1"/>
        </dgm:presLayoutVars>
      </dgm:prSet>
      <dgm:spPr/>
      <dgm:t>
        <a:bodyPr/>
        <a:lstStyle/>
        <a:p>
          <a:endParaRPr lang="en-US"/>
        </a:p>
      </dgm:t>
    </dgm:pt>
    <dgm:pt modelId="{C4B31594-984D-4761-AE01-CEADC9429079}" type="pres">
      <dgm:prSet presAssocID="{84227727-FC61-4CCF-8C62-2A00C8900697}" presName="aSpace2" presStyleCnt="0"/>
      <dgm:spPr/>
    </dgm:pt>
    <dgm:pt modelId="{70FA14EE-BA6A-47A1-B368-0AD4663DDA37}" type="pres">
      <dgm:prSet presAssocID="{C0C7520A-E7A4-4B00-A4C7-EFFE89F48BAA}" presName="childNode" presStyleLbl="node1" presStyleIdx="11" presStyleCnt="27" custScaleX="118744">
        <dgm:presLayoutVars>
          <dgm:bulletEnabled val="1"/>
        </dgm:presLayoutVars>
      </dgm:prSet>
      <dgm:spPr/>
      <dgm:t>
        <a:bodyPr/>
        <a:lstStyle/>
        <a:p>
          <a:endParaRPr lang="en-US"/>
        </a:p>
      </dgm:t>
    </dgm:pt>
    <dgm:pt modelId="{BDF7114F-C8C4-402C-9A1B-C146442E284C}" type="pres">
      <dgm:prSet presAssocID="{C0C7520A-E7A4-4B00-A4C7-EFFE89F48BAA}" presName="aSpace2" presStyleCnt="0"/>
      <dgm:spPr/>
    </dgm:pt>
    <dgm:pt modelId="{840917DE-AD77-473D-B393-0957A7261808}" type="pres">
      <dgm:prSet presAssocID="{C095D85A-F2C7-4D72-9713-C80415485BEA}" presName="childNode" presStyleLbl="node1" presStyleIdx="12" presStyleCnt="27" custScaleX="118744">
        <dgm:presLayoutVars>
          <dgm:bulletEnabled val="1"/>
        </dgm:presLayoutVars>
      </dgm:prSet>
      <dgm:spPr/>
      <dgm:t>
        <a:bodyPr/>
        <a:lstStyle/>
        <a:p>
          <a:endParaRPr lang="en-US"/>
        </a:p>
      </dgm:t>
    </dgm:pt>
    <dgm:pt modelId="{EDDF8FD9-9897-4548-8874-DA829F8B478E}" type="pres">
      <dgm:prSet presAssocID="{C095D85A-F2C7-4D72-9713-C80415485BEA}" presName="aSpace2" presStyleCnt="0"/>
      <dgm:spPr/>
    </dgm:pt>
    <dgm:pt modelId="{CA699BA3-2A3E-4BD8-8062-A1EFF9D78DD8}" type="pres">
      <dgm:prSet presAssocID="{B9CD9AFF-AD4D-4A3C-9868-9DD82FE90836}" presName="childNode" presStyleLbl="node1" presStyleIdx="13" presStyleCnt="27" custScaleX="118744">
        <dgm:presLayoutVars>
          <dgm:bulletEnabled val="1"/>
        </dgm:presLayoutVars>
      </dgm:prSet>
      <dgm:spPr/>
      <dgm:t>
        <a:bodyPr/>
        <a:lstStyle/>
        <a:p>
          <a:endParaRPr lang="en-US"/>
        </a:p>
      </dgm:t>
    </dgm:pt>
    <dgm:pt modelId="{522440C8-77B4-4A46-8F5F-C4921BD9C562}" type="pres">
      <dgm:prSet presAssocID="{B9CD9AFF-AD4D-4A3C-9868-9DD82FE90836}" presName="aSpace2" presStyleCnt="0"/>
      <dgm:spPr/>
    </dgm:pt>
    <dgm:pt modelId="{35A4BEEF-ACDC-48CA-904E-E8225E402082}" type="pres">
      <dgm:prSet presAssocID="{8E433DB2-2C9A-4068-BB0F-D7BCD4CC8EF2}" presName="childNode" presStyleLbl="node1" presStyleIdx="14" presStyleCnt="27" custScaleX="118744">
        <dgm:presLayoutVars>
          <dgm:bulletEnabled val="1"/>
        </dgm:presLayoutVars>
      </dgm:prSet>
      <dgm:spPr/>
      <dgm:t>
        <a:bodyPr/>
        <a:lstStyle/>
        <a:p>
          <a:endParaRPr lang="en-US"/>
        </a:p>
      </dgm:t>
    </dgm:pt>
    <dgm:pt modelId="{2310011F-C44D-4A58-A2E7-34072578BD59}" type="pres">
      <dgm:prSet presAssocID="{8E433DB2-2C9A-4068-BB0F-D7BCD4CC8EF2}" presName="aSpace2" presStyleCnt="0"/>
      <dgm:spPr/>
    </dgm:pt>
    <dgm:pt modelId="{F051B769-CDE2-48EC-9E55-7C74A5A340C7}" type="pres">
      <dgm:prSet presAssocID="{CDE6FACB-4A54-41D6-BD07-148F1677ECD2}" presName="childNode" presStyleLbl="node1" presStyleIdx="15" presStyleCnt="27" custScaleX="118744">
        <dgm:presLayoutVars>
          <dgm:bulletEnabled val="1"/>
        </dgm:presLayoutVars>
      </dgm:prSet>
      <dgm:spPr/>
      <dgm:t>
        <a:bodyPr/>
        <a:lstStyle/>
        <a:p>
          <a:endParaRPr lang="en-US"/>
        </a:p>
      </dgm:t>
    </dgm:pt>
    <dgm:pt modelId="{F1A7AD5B-9AE1-4EB6-BA87-73A4322D073B}" type="pres">
      <dgm:prSet presAssocID="{CDE6FACB-4A54-41D6-BD07-148F1677ECD2}" presName="aSpace2" presStyleCnt="0"/>
      <dgm:spPr/>
    </dgm:pt>
    <dgm:pt modelId="{5DD800B2-8298-4BBD-B559-A5E0ACD38551}" type="pres">
      <dgm:prSet presAssocID="{AF05D0E1-47A6-41C7-8294-3EDC85867699}" presName="childNode" presStyleLbl="node1" presStyleIdx="16" presStyleCnt="27" custScaleX="118744">
        <dgm:presLayoutVars>
          <dgm:bulletEnabled val="1"/>
        </dgm:presLayoutVars>
      </dgm:prSet>
      <dgm:spPr/>
      <dgm:t>
        <a:bodyPr/>
        <a:lstStyle/>
        <a:p>
          <a:endParaRPr lang="en-US"/>
        </a:p>
      </dgm:t>
    </dgm:pt>
    <dgm:pt modelId="{DD7B72E7-0804-4207-91FD-3027ED8912DC}" type="pres">
      <dgm:prSet presAssocID="{AF05D0E1-47A6-41C7-8294-3EDC85867699}" presName="aSpace2" presStyleCnt="0"/>
      <dgm:spPr/>
    </dgm:pt>
    <dgm:pt modelId="{482E46BC-9973-4C7A-9AE8-CEE2446FEB2C}" type="pres">
      <dgm:prSet presAssocID="{0DBF9746-506E-4EAA-A376-D410BF352494}" presName="childNode" presStyleLbl="node1" presStyleIdx="17" presStyleCnt="27" custScaleX="118744">
        <dgm:presLayoutVars>
          <dgm:bulletEnabled val="1"/>
        </dgm:presLayoutVars>
      </dgm:prSet>
      <dgm:spPr/>
      <dgm:t>
        <a:bodyPr/>
        <a:lstStyle/>
        <a:p>
          <a:endParaRPr lang="en-US"/>
        </a:p>
      </dgm:t>
    </dgm:pt>
    <dgm:pt modelId="{B01F2034-9D61-47DE-A859-806BE1A960FE}" type="pres">
      <dgm:prSet presAssocID="{1EFB13B4-3AB4-4D80-97A6-18A9CE7E2C5B}" presName="aSpace" presStyleCnt="0"/>
      <dgm:spPr/>
    </dgm:pt>
    <dgm:pt modelId="{33D687BE-471E-4D35-9E18-A5B54DF4809A}" type="pres">
      <dgm:prSet presAssocID="{A82020AA-ECCF-40C8-A7BD-18C369A6EBE3}" presName="compNode" presStyleCnt="0"/>
      <dgm:spPr/>
    </dgm:pt>
    <dgm:pt modelId="{3E2963E3-383F-49FF-AB52-1E166791479C}" type="pres">
      <dgm:prSet presAssocID="{A82020AA-ECCF-40C8-A7BD-18C369A6EBE3}" presName="aNode" presStyleLbl="bgShp" presStyleIdx="2" presStyleCnt="3"/>
      <dgm:spPr/>
      <dgm:t>
        <a:bodyPr/>
        <a:lstStyle/>
        <a:p>
          <a:endParaRPr lang="en-US"/>
        </a:p>
      </dgm:t>
    </dgm:pt>
    <dgm:pt modelId="{D7BD5DE7-B078-4800-BD6E-D545B8947705}" type="pres">
      <dgm:prSet presAssocID="{A82020AA-ECCF-40C8-A7BD-18C369A6EBE3}" presName="textNode" presStyleLbl="bgShp" presStyleIdx="2" presStyleCnt="3"/>
      <dgm:spPr/>
      <dgm:t>
        <a:bodyPr/>
        <a:lstStyle/>
        <a:p>
          <a:endParaRPr lang="en-US"/>
        </a:p>
      </dgm:t>
    </dgm:pt>
    <dgm:pt modelId="{6941FE03-9F4D-4A22-9BF5-86E912F13D21}" type="pres">
      <dgm:prSet presAssocID="{A82020AA-ECCF-40C8-A7BD-18C369A6EBE3}" presName="compChildNode" presStyleCnt="0"/>
      <dgm:spPr/>
    </dgm:pt>
    <dgm:pt modelId="{CDA99173-CCBA-429F-A09D-587FBFD5741A}" type="pres">
      <dgm:prSet presAssocID="{A82020AA-ECCF-40C8-A7BD-18C369A6EBE3}" presName="theInnerList" presStyleCnt="0"/>
      <dgm:spPr/>
    </dgm:pt>
    <dgm:pt modelId="{822AB767-CF36-4931-AFDA-60545A41E91C}" type="pres">
      <dgm:prSet presAssocID="{95AB9A1E-2923-433E-95A9-8CCD9F6ED5CA}" presName="childNode" presStyleLbl="node1" presStyleIdx="18" presStyleCnt="27" custScaleX="118744">
        <dgm:presLayoutVars>
          <dgm:bulletEnabled val="1"/>
        </dgm:presLayoutVars>
      </dgm:prSet>
      <dgm:spPr/>
      <dgm:t>
        <a:bodyPr/>
        <a:lstStyle/>
        <a:p>
          <a:endParaRPr lang="en-US"/>
        </a:p>
      </dgm:t>
    </dgm:pt>
    <dgm:pt modelId="{3F479018-7C6D-4D3E-AAE8-08D130E79EEE}" type="pres">
      <dgm:prSet presAssocID="{95AB9A1E-2923-433E-95A9-8CCD9F6ED5CA}" presName="aSpace2" presStyleCnt="0"/>
      <dgm:spPr/>
    </dgm:pt>
    <dgm:pt modelId="{E71A1423-3D60-494E-A860-396C8D1F7459}" type="pres">
      <dgm:prSet presAssocID="{245F1563-B9B2-46D5-ACD6-5776ABC6A388}" presName="childNode" presStyleLbl="node1" presStyleIdx="19" presStyleCnt="27" custScaleX="118744">
        <dgm:presLayoutVars>
          <dgm:bulletEnabled val="1"/>
        </dgm:presLayoutVars>
      </dgm:prSet>
      <dgm:spPr/>
      <dgm:t>
        <a:bodyPr/>
        <a:lstStyle/>
        <a:p>
          <a:endParaRPr lang="en-US"/>
        </a:p>
      </dgm:t>
    </dgm:pt>
    <dgm:pt modelId="{1474A8D1-05E5-4B65-A250-6BF5E2AF693A}" type="pres">
      <dgm:prSet presAssocID="{245F1563-B9B2-46D5-ACD6-5776ABC6A388}" presName="aSpace2" presStyleCnt="0"/>
      <dgm:spPr/>
    </dgm:pt>
    <dgm:pt modelId="{26C85DB8-99AF-4135-9367-AAA10929C103}" type="pres">
      <dgm:prSet presAssocID="{60963072-0A12-45D5-9075-00DE8AAF1659}" presName="childNode" presStyleLbl="node1" presStyleIdx="20" presStyleCnt="27" custScaleX="118744">
        <dgm:presLayoutVars>
          <dgm:bulletEnabled val="1"/>
        </dgm:presLayoutVars>
      </dgm:prSet>
      <dgm:spPr/>
      <dgm:t>
        <a:bodyPr/>
        <a:lstStyle/>
        <a:p>
          <a:endParaRPr lang="en-US"/>
        </a:p>
      </dgm:t>
    </dgm:pt>
    <dgm:pt modelId="{8A9C20C3-DC95-4A78-80BB-E0B665C599B5}" type="pres">
      <dgm:prSet presAssocID="{60963072-0A12-45D5-9075-00DE8AAF1659}" presName="aSpace2" presStyleCnt="0"/>
      <dgm:spPr/>
    </dgm:pt>
    <dgm:pt modelId="{3E29ADB5-7800-46FF-B9E6-8BC97F24E2A8}" type="pres">
      <dgm:prSet presAssocID="{2826C18B-49ED-44EC-9B52-109F2BEC15B8}" presName="childNode" presStyleLbl="node1" presStyleIdx="21" presStyleCnt="27" custScaleX="118744">
        <dgm:presLayoutVars>
          <dgm:bulletEnabled val="1"/>
        </dgm:presLayoutVars>
      </dgm:prSet>
      <dgm:spPr/>
      <dgm:t>
        <a:bodyPr/>
        <a:lstStyle/>
        <a:p>
          <a:endParaRPr lang="en-US"/>
        </a:p>
      </dgm:t>
    </dgm:pt>
    <dgm:pt modelId="{BD08290B-FD44-4093-9F03-7C48945283B0}" type="pres">
      <dgm:prSet presAssocID="{2826C18B-49ED-44EC-9B52-109F2BEC15B8}" presName="aSpace2" presStyleCnt="0"/>
      <dgm:spPr/>
    </dgm:pt>
    <dgm:pt modelId="{5CD7F6E3-82BB-4F8A-98C4-B773A7638AEB}" type="pres">
      <dgm:prSet presAssocID="{0B9533C2-906E-42EF-915A-E2E72F2F24BB}" presName="childNode" presStyleLbl="node1" presStyleIdx="22" presStyleCnt="27" custScaleX="118744">
        <dgm:presLayoutVars>
          <dgm:bulletEnabled val="1"/>
        </dgm:presLayoutVars>
      </dgm:prSet>
      <dgm:spPr/>
      <dgm:t>
        <a:bodyPr/>
        <a:lstStyle/>
        <a:p>
          <a:endParaRPr lang="en-US"/>
        </a:p>
      </dgm:t>
    </dgm:pt>
    <dgm:pt modelId="{D3898B0F-3F3F-431A-8624-018F352EEE72}" type="pres">
      <dgm:prSet presAssocID="{0B9533C2-906E-42EF-915A-E2E72F2F24BB}" presName="aSpace2" presStyleCnt="0"/>
      <dgm:spPr/>
    </dgm:pt>
    <dgm:pt modelId="{2AA9DDBF-7640-483E-BE0B-F854BB6AC888}" type="pres">
      <dgm:prSet presAssocID="{F849F45F-EFB7-4946-B72F-5C6437C026DE}" presName="childNode" presStyleLbl="node1" presStyleIdx="23" presStyleCnt="27" custScaleX="118744">
        <dgm:presLayoutVars>
          <dgm:bulletEnabled val="1"/>
        </dgm:presLayoutVars>
      </dgm:prSet>
      <dgm:spPr/>
      <dgm:t>
        <a:bodyPr/>
        <a:lstStyle/>
        <a:p>
          <a:endParaRPr lang="en-US"/>
        </a:p>
      </dgm:t>
    </dgm:pt>
    <dgm:pt modelId="{C6109A0C-F741-4B34-965B-F6F20240E399}" type="pres">
      <dgm:prSet presAssocID="{F849F45F-EFB7-4946-B72F-5C6437C026DE}" presName="aSpace2" presStyleCnt="0"/>
      <dgm:spPr/>
    </dgm:pt>
    <dgm:pt modelId="{8E77C930-B495-47BE-9408-9F2E6E28384B}" type="pres">
      <dgm:prSet presAssocID="{E9D312FC-94EA-4691-A27E-690D47E76507}" presName="childNode" presStyleLbl="node1" presStyleIdx="24" presStyleCnt="27" custScaleX="118744">
        <dgm:presLayoutVars>
          <dgm:bulletEnabled val="1"/>
        </dgm:presLayoutVars>
      </dgm:prSet>
      <dgm:spPr/>
      <dgm:t>
        <a:bodyPr/>
        <a:lstStyle/>
        <a:p>
          <a:endParaRPr lang="en-US"/>
        </a:p>
      </dgm:t>
    </dgm:pt>
    <dgm:pt modelId="{0E2174DB-B82D-4855-ADD0-C1F191692586}" type="pres">
      <dgm:prSet presAssocID="{E9D312FC-94EA-4691-A27E-690D47E76507}" presName="aSpace2" presStyleCnt="0"/>
      <dgm:spPr/>
    </dgm:pt>
    <dgm:pt modelId="{4AEE09A2-8FE2-428D-8D37-AC48F0B0A986}" type="pres">
      <dgm:prSet presAssocID="{9875D9BA-75AD-4264-8598-FE058F799768}" presName="childNode" presStyleLbl="node1" presStyleIdx="25" presStyleCnt="27" custScaleX="118744">
        <dgm:presLayoutVars>
          <dgm:bulletEnabled val="1"/>
        </dgm:presLayoutVars>
      </dgm:prSet>
      <dgm:spPr/>
      <dgm:t>
        <a:bodyPr/>
        <a:lstStyle/>
        <a:p>
          <a:endParaRPr lang="en-US"/>
        </a:p>
      </dgm:t>
    </dgm:pt>
    <dgm:pt modelId="{0825BD30-8FC9-4578-826B-B98D55C42292}" type="pres">
      <dgm:prSet presAssocID="{9875D9BA-75AD-4264-8598-FE058F799768}" presName="aSpace2" presStyleCnt="0"/>
      <dgm:spPr/>
    </dgm:pt>
    <dgm:pt modelId="{523BFE93-6B39-4B7A-BB80-569921AF834A}" type="pres">
      <dgm:prSet presAssocID="{3772A508-CFE3-4127-A4B6-22E9910BB1C4}" presName="childNode" presStyleLbl="node1" presStyleIdx="26" presStyleCnt="27" custScaleX="118744">
        <dgm:presLayoutVars>
          <dgm:bulletEnabled val="1"/>
        </dgm:presLayoutVars>
      </dgm:prSet>
      <dgm:spPr/>
      <dgm:t>
        <a:bodyPr/>
        <a:lstStyle/>
        <a:p>
          <a:endParaRPr lang="en-US"/>
        </a:p>
      </dgm:t>
    </dgm:pt>
  </dgm:ptLst>
  <dgm:cxnLst>
    <dgm:cxn modelId="{5FFF301E-43AA-4ED8-8F6C-5081F486D31D}" type="presOf" srcId="{90DA87B6-51C4-4691-8EEF-F560A2D9602F}" destId="{336CA1CB-6B29-45D9-9D5A-6E4153413B21}" srcOrd="0" destOrd="0" presId="urn:microsoft.com/office/officeart/2005/8/layout/lProcess2"/>
    <dgm:cxn modelId="{3267591F-C6F0-4B62-9FEB-D97A2AB29332}" srcId="{8F308F30-AD41-4B04-AED5-DF99F9B68472}" destId="{21784178-B7A1-410E-B888-1E310E546932}" srcOrd="0" destOrd="0" parTransId="{5AEBCCC3-0F7F-41C7-AB08-854FD8519A84}" sibTransId="{CB951DD6-A0AF-43D9-B68D-834896939D5B}"/>
    <dgm:cxn modelId="{224E1414-138B-4835-9420-65A8159DA2AB}" type="presOf" srcId="{C0C7520A-E7A4-4B00-A4C7-EFFE89F48BAA}" destId="{70FA14EE-BA6A-47A1-B368-0AD4663DDA37}" srcOrd="0" destOrd="0" presId="urn:microsoft.com/office/officeart/2005/8/layout/lProcess2"/>
    <dgm:cxn modelId="{272CFC22-CDCC-4A1E-9DF3-AD63374B2810}" srcId="{A82020AA-ECCF-40C8-A7BD-18C369A6EBE3}" destId="{9875D9BA-75AD-4264-8598-FE058F799768}" srcOrd="7" destOrd="0" parTransId="{3246EDCC-E203-4DF0-85E7-003A05225169}" sibTransId="{5C68486F-8D02-4ADF-B519-BFBC66FDD76E}"/>
    <dgm:cxn modelId="{227E311B-0E04-4757-80B1-F96523F5AB49}" srcId="{A82020AA-ECCF-40C8-A7BD-18C369A6EBE3}" destId="{E9D312FC-94EA-4691-A27E-690D47E76507}" srcOrd="6" destOrd="0" parTransId="{36F8B5F5-6D89-4F5B-8E1F-1E578A35DCA4}" sibTransId="{027638FA-CDDC-4C39-A4D6-658F7FB990D0}"/>
    <dgm:cxn modelId="{212CFBD8-C966-4307-BA37-059EB1747131}" srcId="{1EFB13B4-3AB4-4D80-97A6-18A9CE7E2C5B}" destId="{B9CD9AFF-AD4D-4A3C-9868-9DD82FE90836}" srcOrd="4" destOrd="0" parTransId="{91A97E77-2A26-4822-8F77-9E4047318D69}" sibTransId="{D516500A-DA3B-49CB-9ACA-67ADF6AF0429}"/>
    <dgm:cxn modelId="{5C401087-0E8D-49CB-9C14-32183C3C8925}" type="presOf" srcId="{CAB45F26-F8E7-4167-B2E5-9883356E05FA}" destId="{352B221F-3401-4133-856C-2775DA992368}" srcOrd="0" destOrd="0" presId="urn:microsoft.com/office/officeart/2005/8/layout/lProcess2"/>
    <dgm:cxn modelId="{984876BA-432A-4870-A5B0-531C81D135AB}" srcId="{21784178-B7A1-410E-B888-1E310E546932}" destId="{DD7089F6-18E0-4FD3-B890-92F06E45FB8C}" srcOrd="3" destOrd="0" parTransId="{9B1B4554-FDAC-467A-9DEA-213C97D1F0E6}" sibTransId="{8DA7D1D7-1A14-4DA2-8620-013DFCF6E08D}"/>
    <dgm:cxn modelId="{85E26589-B3AF-44C7-AECA-78CC86060A16}" type="presOf" srcId="{21784178-B7A1-410E-B888-1E310E546932}" destId="{DC588B53-073D-41AF-97A0-967CC8C1CDB7}" srcOrd="1" destOrd="0" presId="urn:microsoft.com/office/officeart/2005/8/layout/lProcess2"/>
    <dgm:cxn modelId="{592DCCF7-75C8-4809-9A04-ADCEFD4EDA79}" srcId="{A82020AA-ECCF-40C8-A7BD-18C369A6EBE3}" destId="{245F1563-B9B2-46D5-ACD6-5776ABC6A388}" srcOrd="1" destOrd="0" parTransId="{01EED55A-F8AF-4BFC-A9F0-0BE8D765BEE0}" sibTransId="{8708BD95-CC49-4093-9C43-118586FA9649}"/>
    <dgm:cxn modelId="{606E4A40-B9D0-4A9C-8AA5-F6BB693D7761}" type="presOf" srcId="{21784178-B7A1-410E-B888-1E310E546932}" destId="{C1A1027A-AD9B-429F-9CA7-FA6DF02DEAF5}" srcOrd="0" destOrd="0" presId="urn:microsoft.com/office/officeart/2005/8/layout/lProcess2"/>
    <dgm:cxn modelId="{4839B9F6-80C4-4240-A5ED-DD9029FDA7F7}" type="presOf" srcId="{245F1563-B9B2-46D5-ACD6-5776ABC6A388}" destId="{E71A1423-3D60-494E-A860-396C8D1F7459}" srcOrd="0" destOrd="0" presId="urn:microsoft.com/office/officeart/2005/8/layout/lProcess2"/>
    <dgm:cxn modelId="{6759CFD1-3A6E-434E-BDC6-18F9F68D770F}" type="presOf" srcId="{DD7089F6-18E0-4FD3-B890-92F06E45FB8C}" destId="{36299CE5-A7B2-42D2-93DC-908E5EAF0360}" srcOrd="0" destOrd="0" presId="urn:microsoft.com/office/officeart/2005/8/layout/lProcess2"/>
    <dgm:cxn modelId="{9117D283-69A2-42BE-A050-68F502328BCA}" srcId="{A82020AA-ECCF-40C8-A7BD-18C369A6EBE3}" destId="{95AB9A1E-2923-433E-95A9-8CCD9F6ED5CA}" srcOrd="0" destOrd="0" parTransId="{401D193F-BEC3-4F7C-9DA8-6CA9E8315216}" sibTransId="{F5ABAA95-08E4-4228-9034-135F490A2F98}"/>
    <dgm:cxn modelId="{B6409829-EF11-4136-AE4C-9A12C2198264}" type="presOf" srcId="{A82020AA-ECCF-40C8-A7BD-18C369A6EBE3}" destId="{3E2963E3-383F-49FF-AB52-1E166791479C}" srcOrd="0" destOrd="0" presId="urn:microsoft.com/office/officeart/2005/8/layout/lProcess2"/>
    <dgm:cxn modelId="{C996F4FB-B4C0-44B4-B9D4-F26A547FA909}" type="presOf" srcId="{8D89444A-AA1B-42E5-9650-AB397A673AA4}" destId="{C1559028-37B1-4F33-ABE0-F6CB0FE4ADC7}" srcOrd="0" destOrd="0" presId="urn:microsoft.com/office/officeart/2005/8/layout/lProcess2"/>
    <dgm:cxn modelId="{55F8FD89-E8E7-4952-BD71-0DC6696003AF}" type="presOf" srcId="{B9CD9AFF-AD4D-4A3C-9868-9DD82FE90836}" destId="{CA699BA3-2A3E-4BD8-8062-A1EFF9D78DD8}" srcOrd="0" destOrd="0" presId="urn:microsoft.com/office/officeart/2005/8/layout/lProcess2"/>
    <dgm:cxn modelId="{575EA41E-F468-42FF-B090-8D740B80EBAA}" srcId="{A82020AA-ECCF-40C8-A7BD-18C369A6EBE3}" destId="{3772A508-CFE3-4127-A4B6-22E9910BB1C4}" srcOrd="8" destOrd="0" parTransId="{0B1330B7-9715-496B-AFEE-DD075F799402}" sibTransId="{0954208F-8740-4B27-B57E-D990B9473051}"/>
    <dgm:cxn modelId="{26F8CD69-D7A7-47C5-8DF6-E1C2C1C4A2FE}" srcId="{8F308F30-AD41-4B04-AED5-DF99F9B68472}" destId="{1EFB13B4-3AB4-4D80-97A6-18A9CE7E2C5B}" srcOrd="1" destOrd="0" parTransId="{FE411ACD-454B-4D23-AB38-37E9D883BE93}" sibTransId="{FE6D8897-E766-4D3A-A892-B191B2B2BBE1}"/>
    <dgm:cxn modelId="{A01F586A-648A-4061-B615-ED5201E8D895}" type="presOf" srcId="{60963072-0A12-45D5-9075-00DE8AAF1659}" destId="{26C85DB8-99AF-4135-9367-AAA10929C103}" srcOrd="0" destOrd="0" presId="urn:microsoft.com/office/officeart/2005/8/layout/lProcess2"/>
    <dgm:cxn modelId="{041236CC-C3A0-4939-8300-46A306C45566}" srcId="{21784178-B7A1-410E-B888-1E310E546932}" destId="{7ADF3B79-2036-4FB4-9527-1CE07E4DB560}" srcOrd="8" destOrd="0" parTransId="{37D091C2-7BA5-4822-BC6F-BD0D26B69F0D}" sibTransId="{0C294A55-99C0-4DF1-A723-BF6C62856288}"/>
    <dgm:cxn modelId="{42860D5A-A4B4-4A19-9FDB-B243CECB90AD}" type="presOf" srcId="{813E5D76-6397-47E0-A8A0-587466FCBBA8}" destId="{CC2D02AC-B4DE-4A53-B54F-94690B424290}" srcOrd="0" destOrd="0" presId="urn:microsoft.com/office/officeart/2005/8/layout/lProcess2"/>
    <dgm:cxn modelId="{4FEAF310-D921-4B1F-8FE5-041D7F2EDF0F}" srcId="{21784178-B7A1-410E-B888-1E310E546932}" destId="{8D89444A-AA1B-42E5-9650-AB397A673AA4}" srcOrd="1" destOrd="0" parTransId="{E72B28C4-F1C6-4316-A3CB-DFA210BACD43}" sibTransId="{7642D4A0-DBCE-4E84-8410-2C8E66B6FCC5}"/>
    <dgm:cxn modelId="{B6BFD53E-516D-4EAF-B581-17763E77611C}" srcId="{1EFB13B4-3AB4-4D80-97A6-18A9CE7E2C5B}" destId="{AF05D0E1-47A6-41C7-8294-3EDC85867699}" srcOrd="7" destOrd="0" parTransId="{FE713E7D-6A07-47E4-A8F8-4FCDD3980C4B}" sibTransId="{88BFA375-D6D2-4958-BAEC-0D60AE887639}"/>
    <dgm:cxn modelId="{4672F9B6-1701-4C30-ADD2-FAC72AF0AE34}" srcId="{21784178-B7A1-410E-B888-1E310E546932}" destId="{46D79145-FAE8-4C16-B557-50EB6F84ADEE}" srcOrd="5" destOrd="0" parTransId="{2C8B41A1-F44B-41CF-B321-87901BBC880C}" sibTransId="{D1CD04A3-5F71-4B43-9D0D-9AE3D5E5A8C6}"/>
    <dgm:cxn modelId="{DB9CA409-1680-4603-93E1-D2AC086B6BD5}" srcId="{1EFB13B4-3AB4-4D80-97A6-18A9CE7E2C5B}" destId="{C095D85A-F2C7-4D72-9713-C80415485BEA}" srcOrd="3" destOrd="0" parTransId="{C4480B99-1D7A-472C-ABF0-38C261EDF4F7}" sibTransId="{AFB8BCE8-BB55-44EE-8228-BD723B04BD4C}"/>
    <dgm:cxn modelId="{08F0F838-7190-4A24-890F-45BD8F617BD1}" type="presOf" srcId="{2826C18B-49ED-44EC-9B52-109F2BEC15B8}" destId="{3E29ADB5-7800-46FF-B9E6-8BC97F24E2A8}" srcOrd="0" destOrd="0" presId="urn:microsoft.com/office/officeart/2005/8/layout/lProcess2"/>
    <dgm:cxn modelId="{BC559B3B-E779-494C-8B77-F77985AFB634}" type="presOf" srcId="{8E433DB2-2C9A-4068-BB0F-D7BCD4CC8EF2}" destId="{35A4BEEF-ACDC-48CA-904E-E8225E402082}" srcOrd="0" destOrd="0" presId="urn:microsoft.com/office/officeart/2005/8/layout/lProcess2"/>
    <dgm:cxn modelId="{BDEDCAEE-5A1C-4B66-8D96-942E1ED5C306}" srcId="{21784178-B7A1-410E-B888-1E310E546932}" destId="{1BE6F882-CFC5-4DAF-B19A-FEAC3D3EDF0B}" srcOrd="4" destOrd="0" parTransId="{1F6F0593-E1C4-4E28-8C44-EFA036A3FF86}" sibTransId="{B9292157-C8FD-4330-A0F0-E334580D3AC8}"/>
    <dgm:cxn modelId="{4B289195-1B82-4D8C-8D7B-E1CB99734F24}" srcId="{1EFB13B4-3AB4-4D80-97A6-18A9CE7E2C5B}" destId="{CDE6FACB-4A54-41D6-BD07-148F1677ECD2}" srcOrd="6" destOrd="0" parTransId="{106DED71-4A37-4286-B170-05A454A007EA}" sibTransId="{19C5701E-E757-4446-A06B-AEC1EE32AD03}"/>
    <dgm:cxn modelId="{592E25E6-BD1E-40F4-A7A6-331AF5EDB593}" type="presOf" srcId="{46D79145-FAE8-4C16-B557-50EB6F84ADEE}" destId="{0927C9E6-2E42-4D32-8CC2-9BACB8FA8418}" srcOrd="0" destOrd="0" presId="urn:microsoft.com/office/officeart/2005/8/layout/lProcess2"/>
    <dgm:cxn modelId="{B219AD5D-FC35-457D-AA47-F9E35BAD18A5}" type="presOf" srcId="{8F308F30-AD41-4B04-AED5-DF99F9B68472}" destId="{94072D8C-DA9A-4DEA-8833-8DD95CB62F76}" srcOrd="0" destOrd="0" presId="urn:microsoft.com/office/officeart/2005/8/layout/lProcess2"/>
    <dgm:cxn modelId="{85FC858A-800B-40BB-A8B2-357A15952C04}" type="presOf" srcId="{9875D9BA-75AD-4264-8598-FE058F799768}" destId="{4AEE09A2-8FE2-428D-8D37-AC48F0B0A986}" srcOrd="0" destOrd="0" presId="urn:microsoft.com/office/officeart/2005/8/layout/lProcess2"/>
    <dgm:cxn modelId="{D8B52E3F-9E40-4CD9-8B26-1C261FECE5A8}" srcId="{21784178-B7A1-410E-B888-1E310E546932}" destId="{CF54D769-26D2-402D-A958-1315DE63C03A}" srcOrd="7" destOrd="0" parTransId="{8BCF5E0B-CFB7-4208-8754-A8BB0C8F3C96}" sibTransId="{397D63D8-D50C-4EA5-9973-B0BD48621FFE}"/>
    <dgm:cxn modelId="{47BED65D-B8E2-4D1A-9824-0DB7606CF052}" srcId="{21784178-B7A1-410E-B888-1E310E546932}" destId="{CAB45F26-F8E7-4167-B2E5-9883356E05FA}" srcOrd="0" destOrd="0" parTransId="{121238D5-EFA0-459C-AC14-D055D0E671BE}" sibTransId="{9B84012F-345C-4B97-98C0-4C2127740A06}"/>
    <dgm:cxn modelId="{09474061-92E7-4C88-9618-CE92E6DF9922}" type="presOf" srcId="{1EFB13B4-3AB4-4D80-97A6-18A9CE7E2C5B}" destId="{99CAC4F1-5BFA-44CA-A120-0E658382E9C0}" srcOrd="1" destOrd="0" presId="urn:microsoft.com/office/officeart/2005/8/layout/lProcess2"/>
    <dgm:cxn modelId="{F9A191C6-6DDF-478C-A74B-45E37D01FD6D}" srcId="{1EFB13B4-3AB4-4D80-97A6-18A9CE7E2C5B}" destId="{84227727-FC61-4CCF-8C62-2A00C8900697}" srcOrd="1" destOrd="0" parTransId="{2BF170ED-2356-4DB8-8931-2EC1D976F393}" sibTransId="{14A1EFAF-7AF3-46F2-A0C8-7856454C6A60}"/>
    <dgm:cxn modelId="{60B9670D-1ECB-49E5-AE0F-081B59957973}" type="presOf" srcId="{7ADF3B79-2036-4FB4-9527-1CE07E4DB560}" destId="{5117E115-1103-400A-9E75-F9801D1F8A8E}" srcOrd="0" destOrd="0" presId="urn:microsoft.com/office/officeart/2005/8/layout/lProcess2"/>
    <dgm:cxn modelId="{FF4FACAB-068E-4604-B166-18B8D7E1A3E2}" srcId="{1EFB13B4-3AB4-4D80-97A6-18A9CE7E2C5B}" destId="{813E5D76-6397-47E0-A8A0-587466FCBBA8}" srcOrd="0" destOrd="0" parTransId="{FA977B6A-1C42-4491-B392-AEB2DC54D4D0}" sibTransId="{90515D60-39AC-4608-AEE4-50DF9204E5A1}"/>
    <dgm:cxn modelId="{0C68BF4A-B7E9-4423-9AFD-A72C78BF05E9}" type="presOf" srcId="{AF05D0E1-47A6-41C7-8294-3EDC85867699}" destId="{5DD800B2-8298-4BBD-B559-A5E0ACD38551}" srcOrd="0" destOrd="0" presId="urn:microsoft.com/office/officeart/2005/8/layout/lProcess2"/>
    <dgm:cxn modelId="{FC7C13C4-E05E-4CE6-BD23-3642ABAA7449}" srcId="{21784178-B7A1-410E-B888-1E310E546932}" destId="{90DA87B6-51C4-4691-8EEF-F560A2D9602F}" srcOrd="6" destOrd="0" parTransId="{07C9E9C3-6CFA-44E4-9F70-D15A840931ED}" sibTransId="{DCD209E7-83E1-43EC-8DD2-AB5AFD602484}"/>
    <dgm:cxn modelId="{B53A42AC-B1AA-4F13-BB7D-DEF38BADAB3B}" type="presOf" srcId="{3772A508-CFE3-4127-A4B6-22E9910BB1C4}" destId="{523BFE93-6B39-4B7A-BB80-569921AF834A}" srcOrd="0" destOrd="0" presId="urn:microsoft.com/office/officeart/2005/8/layout/lProcess2"/>
    <dgm:cxn modelId="{EE28C91A-DB76-4C32-A3B5-D65C34ADB9F6}" type="presOf" srcId="{C095D85A-F2C7-4D72-9713-C80415485BEA}" destId="{840917DE-AD77-473D-B393-0957A7261808}" srcOrd="0" destOrd="0" presId="urn:microsoft.com/office/officeart/2005/8/layout/lProcess2"/>
    <dgm:cxn modelId="{736AB0A2-6F85-4FCA-802B-CC16F677E94C}" srcId="{1EFB13B4-3AB4-4D80-97A6-18A9CE7E2C5B}" destId="{0DBF9746-506E-4EAA-A376-D410BF352494}" srcOrd="8" destOrd="0" parTransId="{E520ABEC-A330-4812-91D3-3503E38B0E70}" sibTransId="{4D82547B-12B0-4564-BF58-558EFA422DC1}"/>
    <dgm:cxn modelId="{9307A054-8C67-4FD4-B597-6B6E0D879350}" type="presOf" srcId="{1BE6F882-CFC5-4DAF-B19A-FEAC3D3EDF0B}" destId="{D9D6F824-D65D-4A1C-A12E-FE4129EB1378}" srcOrd="0" destOrd="0" presId="urn:microsoft.com/office/officeart/2005/8/layout/lProcess2"/>
    <dgm:cxn modelId="{61FE08B9-BE1C-4BA2-8E0D-60CD70002C68}" srcId="{A82020AA-ECCF-40C8-A7BD-18C369A6EBE3}" destId="{2826C18B-49ED-44EC-9B52-109F2BEC15B8}" srcOrd="3" destOrd="0" parTransId="{0E1E223B-2FC7-473F-AEB1-C5D23014204E}" sibTransId="{899C255E-527E-455B-8023-EDB59E9B37DF}"/>
    <dgm:cxn modelId="{0ADC1470-983D-4EDA-AEB5-D539A2FDD412}" type="presOf" srcId="{0DBF9746-506E-4EAA-A376-D410BF352494}" destId="{482E46BC-9973-4C7A-9AE8-CEE2446FEB2C}" srcOrd="0" destOrd="0" presId="urn:microsoft.com/office/officeart/2005/8/layout/lProcess2"/>
    <dgm:cxn modelId="{612C5FE4-58B5-4BA1-918E-5F0AF94A5438}" type="presOf" srcId="{C9FA63B2-EE8E-4877-BC23-68EAD8412F4D}" destId="{ED2D700A-03C5-4BD1-A30D-2554B0EA6BA3}" srcOrd="0" destOrd="0" presId="urn:microsoft.com/office/officeart/2005/8/layout/lProcess2"/>
    <dgm:cxn modelId="{6FF8B68F-7662-4E81-873F-D780BEECCBC4}" type="presOf" srcId="{F849F45F-EFB7-4946-B72F-5C6437C026DE}" destId="{2AA9DDBF-7640-483E-BE0B-F854BB6AC888}" srcOrd="0" destOrd="0" presId="urn:microsoft.com/office/officeart/2005/8/layout/lProcess2"/>
    <dgm:cxn modelId="{09F931CD-E6EC-48A2-A9E6-4B3EB327B24D}" type="presOf" srcId="{CDE6FACB-4A54-41D6-BD07-148F1677ECD2}" destId="{F051B769-CDE2-48EC-9E55-7C74A5A340C7}" srcOrd="0" destOrd="0" presId="urn:microsoft.com/office/officeart/2005/8/layout/lProcess2"/>
    <dgm:cxn modelId="{EBC0BDFA-7B5E-4B9F-B9BD-8C2F4C402002}" type="presOf" srcId="{0B9533C2-906E-42EF-915A-E2E72F2F24BB}" destId="{5CD7F6E3-82BB-4F8A-98C4-B773A7638AEB}" srcOrd="0" destOrd="0" presId="urn:microsoft.com/office/officeart/2005/8/layout/lProcess2"/>
    <dgm:cxn modelId="{816BE659-1ED0-424C-8DF2-48683EB3F6F1}" type="presOf" srcId="{A82020AA-ECCF-40C8-A7BD-18C369A6EBE3}" destId="{D7BD5DE7-B078-4800-BD6E-D545B8947705}" srcOrd="1" destOrd="0" presId="urn:microsoft.com/office/officeart/2005/8/layout/lProcess2"/>
    <dgm:cxn modelId="{83B8DFA2-C775-4B86-A5AF-126CA4D64FAB}" srcId="{1EFB13B4-3AB4-4D80-97A6-18A9CE7E2C5B}" destId="{8E433DB2-2C9A-4068-BB0F-D7BCD4CC8EF2}" srcOrd="5" destOrd="0" parTransId="{2E4FBB36-B151-4EAB-A212-4AFF7EA57520}" sibTransId="{2E22FF89-1B58-45E1-8806-7E9BFDD1DA3D}"/>
    <dgm:cxn modelId="{63C9F0C0-20C7-4D94-AF94-91926BF73523}" type="presOf" srcId="{1EFB13B4-3AB4-4D80-97A6-18A9CE7E2C5B}" destId="{4D5E9CC3-28F6-4009-BE82-4B2583F10295}" srcOrd="0" destOrd="0" presId="urn:microsoft.com/office/officeart/2005/8/layout/lProcess2"/>
    <dgm:cxn modelId="{9F9F9048-9E88-4413-A601-92E1F0FC229E}" srcId="{21784178-B7A1-410E-B888-1E310E546932}" destId="{C9FA63B2-EE8E-4877-BC23-68EAD8412F4D}" srcOrd="2" destOrd="0" parTransId="{976055D8-5E4B-4701-A167-7C1E3E4CF58F}" sibTransId="{C6822A05-168C-4ABD-9742-39DACFA71EA4}"/>
    <dgm:cxn modelId="{3394DF3D-AA28-4E09-8611-0763BFA990C4}" srcId="{8F308F30-AD41-4B04-AED5-DF99F9B68472}" destId="{A82020AA-ECCF-40C8-A7BD-18C369A6EBE3}" srcOrd="2" destOrd="0" parTransId="{702513F4-FBB7-4272-ADD7-A7E9C152DEEE}" sibTransId="{AF53D6AB-921A-4561-8533-22DA0F79A65E}"/>
    <dgm:cxn modelId="{AD98F3AE-97E5-4B8A-9659-EB3E0A390A36}" type="presOf" srcId="{95AB9A1E-2923-433E-95A9-8CCD9F6ED5CA}" destId="{822AB767-CF36-4931-AFDA-60545A41E91C}" srcOrd="0" destOrd="0" presId="urn:microsoft.com/office/officeart/2005/8/layout/lProcess2"/>
    <dgm:cxn modelId="{700A08B3-E80F-4A20-9418-BF2E91B38074}" type="presOf" srcId="{CF54D769-26D2-402D-A958-1315DE63C03A}" destId="{83E1BAC7-9BE0-439E-976D-32D38C0F0168}" srcOrd="0" destOrd="0" presId="urn:microsoft.com/office/officeart/2005/8/layout/lProcess2"/>
    <dgm:cxn modelId="{AE89434B-A8F2-4983-AC72-DF77030AE6D2}" srcId="{A82020AA-ECCF-40C8-A7BD-18C369A6EBE3}" destId="{F849F45F-EFB7-4946-B72F-5C6437C026DE}" srcOrd="5" destOrd="0" parTransId="{85934715-578B-4048-B19F-03B9A70B8D53}" sibTransId="{6981D0C9-4662-464E-90F7-A05B6DF0AFB9}"/>
    <dgm:cxn modelId="{95416FDE-0C6B-4646-B0DD-1335F6CCD996}" srcId="{A82020AA-ECCF-40C8-A7BD-18C369A6EBE3}" destId="{0B9533C2-906E-42EF-915A-E2E72F2F24BB}" srcOrd="4" destOrd="0" parTransId="{11C78434-640A-4647-9711-040ECF27CF1E}" sibTransId="{DC18A970-5130-46C3-AEE2-7371A1F0F3CF}"/>
    <dgm:cxn modelId="{02353F13-58C1-4E4A-9DF4-CF1A42524EE0}" srcId="{1EFB13B4-3AB4-4D80-97A6-18A9CE7E2C5B}" destId="{C0C7520A-E7A4-4B00-A4C7-EFFE89F48BAA}" srcOrd="2" destOrd="0" parTransId="{6A553F57-AD8E-4ED3-967E-F5F94DF0CBB6}" sibTransId="{FECB75C8-9008-41B4-AC84-9A223AE8F481}"/>
    <dgm:cxn modelId="{27ADB39E-458B-4798-B2A0-B40AF27A5291}" type="presOf" srcId="{84227727-FC61-4CCF-8C62-2A00C8900697}" destId="{F8BD0897-B896-47E8-A2A1-38D764EEA46D}" srcOrd="0" destOrd="0" presId="urn:microsoft.com/office/officeart/2005/8/layout/lProcess2"/>
    <dgm:cxn modelId="{AA8D0A55-A562-4D7B-89D6-B590FB852163}" srcId="{A82020AA-ECCF-40C8-A7BD-18C369A6EBE3}" destId="{60963072-0A12-45D5-9075-00DE8AAF1659}" srcOrd="2" destOrd="0" parTransId="{8A7E5CD3-2CE5-40DC-A18E-41EE5A5142B6}" sibTransId="{9FDCBA64-D4E1-4F5C-9CE2-B47A8EBAF29A}"/>
    <dgm:cxn modelId="{802293C3-37FE-4FBD-AAA8-78D42B67419B}" type="presOf" srcId="{E9D312FC-94EA-4691-A27E-690D47E76507}" destId="{8E77C930-B495-47BE-9408-9F2E6E28384B}" srcOrd="0" destOrd="0" presId="urn:microsoft.com/office/officeart/2005/8/layout/lProcess2"/>
    <dgm:cxn modelId="{CDDD51F9-85E8-4296-8F6B-BFC15AAE9ED1}" type="presParOf" srcId="{94072D8C-DA9A-4DEA-8833-8DD95CB62F76}" destId="{72149B0C-8452-4582-AEF7-92A983D61C39}" srcOrd="0" destOrd="0" presId="urn:microsoft.com/office/officeart/2005/8/layout/lProcess2"/>
    <dgm:cxn modelId="{9F98390E-33DF-4A96-9179-9FB6E5EC4C31}" type="presParOf" srcId="{72149B0C-8452-4582-AEF7-92A983D61C39}" destId="{C1A1027A-AD9B-429F-9CA7-FA6DF02DEAF5}" srcOrd="0" destOrd="0" presId="urn:microsoft.com/office/officeart/2005/8/layout/lProcess2"/>
    <dgm:cxn modelId="{B2D21F45-4118-4E33-B74A-39ADD2C28B93}" type="presParOf" srcId="{72149B0C-8452-4582-AEF7-92A983D61C39}" destId="{DC588B53-073D-41AF-97A0-967CC8C1CDB7}" srcOrd="1" destOrd="0" presId="urn:microsoft.com/office/officeart/2005/8/layout/lProcess2"/>
    <dgm:cxn modelId="{4B88117D-A05C-4C0F-AD1C-6137C1A9E6EF}" type="presParOf" srcId="{72149B0C-8452-4582-AEF7-92A983D61C39}" destId="{FD8CB5F4-4935-444B-AF06-428E6CADF309}" srcOrd="2" destOrd="0" presId="urn:microsoft.com/office/officeart/2005/8/layout/lProcess2"/>
    <dgm:cxn modelId="{86F899DA-AC8A-4995-A5F6-81A773FAFA9A}" type="presParOf" srcId="{FD8CB5F4-4935-444B-AF06-428E6CADF309}" destId="{ABA63565-3FAB-4CE6-B705-3CC1CF997BCA}" srcOrd="0" destOrd="0" presId="urn:microsoft.com/office/officeart/2005/8/layout/lProcess2"/>
    <dgm:cxn modelId="{999CD542-2E15-485A-B41C-469FF5C5557D}" type="presParOf" srcId="{ABA63565-3FAB-4CE6-B705-3CC1CF997BCA}" destId="{352B221F-3401-4133-856C-2775DA992368}" srcOrd="0" destOrd="0" presId="urn:microsoft.com/office/officeart/2005/8/layout/lProcess2"/>
    <dgm:cxn modelId="{20AA9762-A727-4FCA-B8E2-E5F78F044C30}" type="presParOf" srcId="{ABA63565-3FAB-4CE6-B705-3CC1CF997BCA}" destId="{AAF883DA-CBF8-4832-A216-AA7AD44926F5}" srcOrd="1" destOrd="0" presId="urn:microsoft.com/office/officeart/2005/8/layout/lProcess2"/>
    <dgm:cxn modelId="{58A1447C-F5BB-4F51-87C4-BA1F1AC5FBAB}" type="presParOf" srcId="{ABA63565-3FAB-4CE6-B705-3CC1CF997BCA}" destId="{C1559028-37B1-4F33-ABE0-F6CB0FE4ADC7}" srcOrd="2" destOrd="0" presId="urn:microsoft.com/office/officeart/2005/8/layout/lProcess2"/>
    <dgm:cxn modelId="{4FCD7226-91DF-4342-917D-438CDC776C1A}" type="presParOf" srcId="{ABA63565-3FAB-4CE6-B705-3CC1CF997BCA}" destId="{3E5AEB6C-CA4B-4AC5-A080-ACDCFAB881FA}" srcOrd="3" destOrd="0" presId="urn:microsoft.com/office/officeart/2005/8/layout/lProcess2"/>
    <dgm:cxn modelId="{6B51CFE2-AF48-4788-817E-3DAE6658B4B5}" type="presParOf" srcId="{ABA63565-3FAB-4CE6-B705-3CC1CF997BCA}" destId="{ED2D700A-03C5-4BD1-A30D-2554B0EA6BA3}" srcOrd="4" destOrd="0" presId="urn:microsoft.com/office/officeart/2005/8/layout/lProcess2"/>
    <dgm:cxn modelId="{C7FBDA8A-62EE-4C54-A8C7-A3E1C081FDD9}" type="presParOf" srcId="{ABA63565-3FAB-4CE6-B705-3CC1CF997BCA}" destId="{A146852C-52C9-4ABB-94A8-63F1B1CF46A8}" srcOrd="5" destOrd="0" presId="urn:microsoft.com/office/officeart/2005/8/layout/lProcess2"/>
    <dgm:cxn modelId="{DF079E46-F797-4378-8910-32F659ACC62D}" type="presParOf" srcId="{ABA63565-3FAB-4CE6-B705-3CC1CF997BCA}" destId="{36299CE5-A7B2-42D2-93DC-908E5EAF0360}" srcOrd="6" destOrd="0" presId="urn:microsoft.com/office/officeart/2005/8/layout/lProcess2"/>
    <dgm:cxn modelId="{066C2652-B667-4482-B6CC-0D0494510484}" type="presParOf" srcId="{ABA63565-3FAB-4CE6-B705-3CC1CF997BCA}" destId="{B497D833-916E-4DC8-9F7C-49D2D89D9606}" srcOrd="7" destOrd="0" presId="urn:microsoft.com/office/officeart/2005/8/layout/lProcess2"/>
    <dgm:cxn modelId="{5BA9ACFA-22F9-4285-9EEA-F4E00B103025}" type="presParOf" srcId="{ABA63565-3FAB-4CE6-B705-3CC1CF997BCA}" destId="{D9D6F824-D65D-4A1C-A12E-FE4129EB1378}" srcOrd="8" destOrd="0" presId="urn:microsoft.com/office/officeart/2005/8/layout/lProcess2"/>
    <dgm:cxn modelId="{6E8631D1-2F0F-48F0-BE3B-A0956D4877AE}" type="presParOf" srcId="{ABA63565-3FAB-4CE6-B705-3CC1CF997BCA}" destId="{474FA009-0825-4E8E-BB71-0B43EB7F776A}" srcOrd="9" destOrd="0" presId="urn:microsoft.com/office/officeart/2005/8/layout/lProcess2"/>
    <dgm:cxn modelId="{27A81137-155B-4BC1-9CD1-698F20C7180A}" type="presParOf" srcId="{ABA63565-3FAB-4CE6-B705-3CC1CF997BCA}" destId="{0927C9E6-2E42-4D32-8CC2-9BACB8FA8418}" srcOrd="10" destOrd="0" presId="urn:microsoft.com/office/officeart/2005/8/layout/lProcess2"/>
    <dgm:cxn modelId="{A5BC9775-32D7-4EAF-AA62-61AE5DFE2211}" type="presParOf" srcId="{ABA63565-3FAB-4CE6-B705-3CC1CF997BCA}" destId="{B8ED51B2-0E09-4BCE-B43E-B8A023FB9A61}" srcOrd="11" destOrd="0" presId="urn:microsoft.com/office/officeart/2005/8/layout/lProcess2"/>
    <dgm:cxn modelId="{FC8F70ED-2CF1-4A9A-B123-8E0CEAEB9F32}" type="presParOf" srcId="{ABA63565-3FAB-4CE6-B705-3CC1CF997BCA}" destId="{336CA1CB-6B29-45D9-9D5A-6E4153413B21}" srcOrd="12" destOrd="0" presId="urn:microsoft.com/office/officeart/2005/8/layout/lProcess2"/>
    <dgm:cxn modelId="{8B639A09-51C3-40AC-A566-EDC090F562EA}" type="presParOf" srcId="{ABA63565-3FAB-4CE6-B705-3CC1CF997BCA}" destId="{2336409F-463B-4BDC-AEFB-1ADA2B6B3DCD}" srcOrd="13" destOrd="0" presId="urn:microsoft.com/office/officeart/2005/8/layout/lProcess2"/>
    <dgm:cxn modelId="{AC48FA01-913A-4E14-ADD3-BF8146B24ED5}" type="presParOf" srcId="{ABA63565-3FAB-4CE6-B705-3CC1CF997BCA}" destId="{83E1BAC7-9BE0-439E-976D-32D38C0F0168}" srcOrd="14" destOrd="0" presId="urn:microsoft.com/office/officeart/2005/8/layout/lProcess2"/>
    <dgm:cxn modelId="{BF6B04BE-DF4F-4D5E-831D-4922959E9CBB}" type="presParOf" srcId="{ABA63565-3FAB-4CE6-B705-3CC1CF997BCA}" destId="{78598E7F-4322-4F45-BD13-25D7DAE13C33}" srcOrd="15" destOrd="0" presId="urn:microsoft.com/office/officeart/2005/8/layout/lProcess2"/>
    <dgm:cxn modelId="{3D810D5C-279B-4B1C-9559-7E859B37C19B}" type="presParOf" srcId="{ABA63565-3FAB-4CE6-B705-3CC1CF997BCA}" destId="{5117E115-1103-400A-9E75-F9801D1F8A8E}" srcOrd="16" destOrd="0" presId="urn:microsoft.com/office/officeart/2005/8/layout/lProcess2"/>
    <dgm:cxn modelId="{A07B6726-3A7A-4A44-9513-F241DE2F5742}" type="presParOf" srcId="{94072D8C-DA9A-4DEA-8833-8DD95CB62F76}" destId="{F1CA3605-7F44-42F5-8AA9-46BC614D5D91}" srcOrd="1" destOrd="0" presId="urn:microsoft.com/office/officeart/2005/8/layout/lProcess2"/>
    <dgm:cxn modelId="{D1A3190E-9AF7-4834-868B-C447A701938D}" type="presParOf" srcId="{94072D8C-DA9A-4DEA-8833-8DD95CB62F76}" destId="{0F912581-D1AB-454F-8220-A6E72AE7862F}" srcOrd="2" destOrd="0" presId="urn:microsoft.com/office/officeart/2005/8/layout/lProcess2"/>
    <dgm:cxn modelId="{D643FA93-974F-4284-A106-4A8A80963EC5}" type="presParOf" srcId="{0F912581-D1AB-454F-8220-A6E72AE7862F}" destId="{4D5E9CC3-28F6-4009-BE82-4B2583F10295}" srcOrd="0" destOrd="0" presId="urn:microsoft.com/office/officeart/2005/8/layout/lProcess2"/>
    <dgm:cxn modelId="{B89FD1C0-6F89-46DF-A512-0EE055555784}" type="presParOf" srcId="{0F912581-D1AB-454F-8220-A6E72AE7862F}" destId="{99CAC4F1-5BFA-44CA-A120-0E658382E9C0}" srcOrd="1" destOrd="0" presId="urn:microsoft.com/office/officeart/2005/8/layout/lProcess2"/>
    <dgm:cxn modelId="{82ACFB7C-14A9-47E3-8698-FD17601612BA}" type="presParOf" srcId="{0F912581-D1AB-454F-8220-A6E72AE7862F}" destId="{8F2F3251-5F9A-4CFF-9CB7-313980C417AD}" srcOrd="2" destOrd="0" presId="urn:microsoft.com/office/officeart/2005/8/layout/lProcess2"/>
    <dgm:cxn modelId="{6BCD0D48-0FEE-4AFF-8C3D-B317AE493E14}" type="presParOf" srcId="{8F2F3251-5F9A-4CFF-9CB7-313980C417AD}" destId="{A8938304-8A2E-4F13-8797-A031E17483E1}" srcOrd="0" destOrd="0" presId="urn:microsoft.com/office/officeart/2005/8/layout/lProcess2"/>
    <dgm:cxn modelId="{CA4B6E64-666D-4703-89A3-40154FFFA39A}" type="presParOf" srcId="{A8938304-8A2E-4F13-8797-A031E17483E1}" destId="{CC2D02AC-B4DE-4A53-B54F-94690B424290}" srcOrd="0" destOrd="0" presId="urn:microsoft.com/office/officeart/2005/8/layout/lProcess2"/>
    <dgm:cxn modelId="{C57D1C75-AECE-4911-B0D1-31B6F26E80EB}" type="presParOf" srcId="{A8938304-8A2E-4F13-8797-A031E17483E1}" destId="{128B0DE7-72B7-4F2E-94BF-72D61C183D5B}" srcOrd="1" destOrd="0" presId="urn:microsoft.com/office/officeart/2005/8/layout/lProcess2"/>
    <dgm:cxn modelId="{E25E287E-E23F-4E21-84CA-EAC176977291}" type="presParOf" srcId="{A8938304-8A2E-4F13-8797-A031E17483E1}" destId="{F8BD0897-B896-47E8-A2A1-38D764EEA46D}" srcOrd="2" destOrd="0" presId="urn:microsoft.com/office/officeart/2005/8/layout/lProcess2"/>
    <dgm:cxn modelId="{EE1C576F-1779-4C09-8B12-AE7D6CCDF967}" type="presParOf" srcId="{A8938304-8A2E-4F13-8797-A031E17483E1}" destId="{C4B31594-984D-4761-AE01-CEADC9429079}" srcOrd="3" destOrd="0" presId="urn:microsoft.com/office/officeart/2005/8/layout/lProcess2"/>
    <dgm:cxn modelId="{668E1BA6-950E-4D9E-B24E-83C0DE0B7345}" type="presParOf" srcId="{A8938304-8A2E-4F13-8797-A031E17483E1}" destId="{70FA14EE-BA6A-47A1-B368-0AD4663DDA37}" srcOrd="4" destOrd="0" presId="urn:microsoft.com/office/officeart/2005/8/layout/lProcess2"/>
    <dgm:cxn modelId="{283E7494-FF3A-4FF9-9373-32BE34DD5BC7}" type="presParOf" srcId="{A8938304-8A2E-4F13-8797-A031E17483E1}" destId="{BDF7114F-C8C4-402C-9A1B-C146442E284C}" srcOrd="5" destOrd="0" presId="urn:microsoft.com/office/officeart/2005/8/layout/lProcess2"/>
    <dgm:cxn modelId="{95509A57-E5DF-4B34-A664-DC9BB1B1E380}" type="presParOf" srcId="{A8938304-8A2E-4F13-8797-A031E17483E1}" destId="{840917DE-AD77-473D-B393-0957A7261808}" srcOrd="6" destOrd="0" presId="urn:microsoft.com/office/officeart/2005/8/layout/lProcess2"/>
    <dgm:cxn modelId="{05F4C162-735D-4594-8255-3C032F125424}" type="presParOf" srcId="{A8938304-8A2E-4F13-8797-A031E17483E1}" destId="{EDDF8FD9-9897-4548-8874-DA829F8B478E}" srcOrd="7" destOrd="0" presId="urn:microsoft.com/office/officeart/2005/8/layout/lProcess2"/>
    <dgm:cxn modelId="{2AF64D8C-8652-4FCE-B9D2-4BBCD1848EEC}" type="presParOf" srcId="{A8938304-8A2E-4F13-8797-A031E17483E1}" destId="{CA699BA3-2A3E-4BD8-8062-A1EFF9D78DD8}" srcOrd="8" destOrd="0" presId="urn:microsoft.com/office/officeart/2005/8/layout/lProcess2"/>
    <dgm:cxn modelId="{135932FB-B3ED-4A8B-9FB1-B94A80CD9B24}" type="presParOf" srcId="{A8938304-8A2E-4F13-8797-A031E17483E1}" destId="{522440C8-77B4-4A46-8F5F-C4921BD9C562}" srcOrd="9" destOrd="0" presId="urn:microsoft.com/office/officeart/2005/8/layout/lProcess2"/>
    <dgm:cxn modelId="{DE5CFCAE-26C8-4C85-9247-D6A37D6B9C1F}" type="presParOf" srcId="{A8938304-8A2E-4F13-8797-A031E17483E1}" destId="{35A4BEEF-ACDC-48CA-904E-E8225E402082}" srcOrd="10" destOrd="0" presId="urn:microsoft.com/office/officeart/2005/8/layout/lProcess2"/>
    <dgm:cxn modelId="{2BD11A10-3AF8-4361-BDE9-3CFED29ECC13}" type="presParOf" srcId="{A8938304-8A2E-4F13-8797-A031E17483E1}" destId="{2310011F-C44D-4A58-A2E7-34072578BD59}" srcOrd="11" destOrd="0" presId="urn:microsoft.com/office/officeart/2005/8/layout/lProcess2"/>
    <dgm:cxn modelId="{4FDEB8CB-11E2-46A6-B639-644A778F0E70}" type="presParOf" srcId="{A8938304-8A2E-4F13-8797-A031E17483E1}" destId="{F051B769-CDE2-48EC-9E55-7C74A5A340C7}" srcOrd="12" destOrd="0" presId="urn:microsoft.com/office/officeart/2005/8/layout/lProcess2"/>
    <dgm:cxn modelId="{129CFD65-8FF9-49C5-96BE-FB93A057C290}" type="presParOf" srcId="{A8938304-8A2E-4F13-8797-A031E17483E1}" destId="{F1A7AD5B-9AE1-4EB6-BA87-73A4322D073B}" srcOrd="13" destOrd="0" presId="urn:microsoft.com/office/officeart/2005/8/layout/lProcess2"/>
    <dgm:cxn modelId="{5B6E3A2C-0831-4049-B9C7-FAE7C1EC7343}" type="presParOf" srcId="{A8938304-8A2E-4F13-8797-A031E17483E1}" destId="{5DD800B2-8298-4BBD-B559-A5E0ACD38551}" srcOrd="14" destOrd="0" presId="urn:microsoft.com/office/officeart/2005/8/layout/lProcess2"/>
    <dgm:cxn modelId="{E1B0C7F6-FCC9-4B18-BAD9-9575ED9970FF}" type="presParOf" srcId="{A8938304-8A2E-4F13-8797-A031E17483E1}" destId="{DD7B72E7-0804-4207-91FD-3027ED8912DC}" srcOrd="15" destOrd="0" presId="urn:microsoft.com/office/officeart/2005/8/layout/lProcess2"/>
    <dgm:cxn modelId="{EFB97DCF-DD75-43BF-8CC7-ECC2640D46BB}" type="presParOf" srcId="{A8938304-8A2E-4F13-8797-A031E17483E1}" destId="{482E46BC-9973-4C7A-9AE8-CEE2446FEB2C}" srcOrd="16" destOrd="0" presId="urn:microsoft.com/office/officeart/2005/8/layout/lProcess2"/>
    <dgm:cxn modelId="{A5DE1F8C-2C8B-4ADD-B443-726F4BDA188D}" type="presParOf" srcId="{94072D8C-DA9A-4DEA-8833-8DD95CB62F76}" destId="{B01F2034-9D61-47DE-A859-806BE1A960FE}" srcOrd="3" destOrd="0" presId="urn:microsoft.com/office/officeart/2005/8/layout/lProcess2"/>
    <dgm:cxn modelId="{CA2D6B5D-A594-4557-BE73-7B5B4B2068E4}" type="presParOf" srcId="{94072D8C-DA9A-4DEA-8833-8DD95CB62F76}" destId="{33D687BE-471E-4D35-9E18-A5B54DF4809A}" srcOrd="4" destOrd="0" presId="urn:microsoft.com/office/officeart/2005/8/layout/lProcess2"/>
    <dgm:cxn modelId="{198C5EFE-9732-4B95-8F42-A0A76E46702B}" type="presParOf" srcId="{33D687BE-471E-4D35-9E18-A5B54DF4809A}" destId="{3E2963E3-383F-49FF-AB52-1E166791479C}" srcOrd="0" destOrd="0" presId="urn:microsoft.com/office/officeart/2005/8/layout/lProcess2"/>
    <dgm:cxn modelId="{6FC95FEE-B1A9-479A-A6BF-4BB25C090FAC}" type="presParOf" srcId="{33D687BE-471E-4D35-9E18-A5B54DF4809A}" destId="{D7BD5DE7-B078-4800-BD6E-D545B8947705}" srcOrd="1" destOrd="0" presId="urn:microsoft.com/office/officeart/2005/8/layout/lProcess2"/>
    <dgm:cxn modelId="{075AB413-DD04-4BEE-BC19-C04226A54FE9}" type="presParOf" srcId="{33D687BE-471E-4D35-9E18-A5B54DF4809A}" destId="{6941FE03-9F4D-4A22-9BF5-86E912F13D21}" srcOrd="2" destOrd="0" presId="urn:microsoft.com/office/officeart/2005/8/layout/lProcess2"/>
    <dgm:cxn modelId="{41DC7104-FB8C-40CC-B67B-2767F323730E}" type="presParOf" srcId="{6941FE03-9F4D-4A22-9BF5-86E912F13D21}" destId="{CDA99173-CCBA-429F-A09D-587FBFD5741A}" srcOrd="0" destOrd="0" presId="urn:microsoft.com/office/officeart/2005/8/layout/lProcess2"/>
    <dgm:cxn modelId="{06822F41-CFEF-450E-8C79-402086B7D3F8}" type="presParOf" srcId="{CDA99173-CCBA-429F-A09D-587FBFD5741A}" destId="{822AB767-CF36-4931-AFDA-60545A41E91C}" srcOrd="0" destOrd="0" presId="urn:microsoft.com/office/officeart/2005/8/layout/lProcess2"/>
    <dgm:cxn modelId="{8B26C5A2-2393-459D-80C6-66966EDD848C}" type="presParOf" srcId="{CDA99173-CCBA-429F-A09D-587FBFD5741A}" destId="{3F479018-7C6D-4D3E-AAE8-08D130E79EEE}" srcOrd="1" destOrd="0" presId="urn:microsoft.com/office/officeart/2005/8/layout/lProcess2"/>
    <dgm:cxn modelId="{3D0C6E02-4B98-440F-8683-EFFBEE5F97F6}" type="presParOf" srcId="{CDA99173-CCBA-429F-A09D-587FBFD5741A}" destId="{E71A1423-3D60-494E-A860-396C8D1F7459}" srcOrd="2" destOrd="0" presId="urn:microsoft.com/office/officeart/2005/8/layout/lProcess2"/>
    <dgm:cxn modelId="{EA333837-299F-4293-A546-DB2A91E818C1}" type="presParOf" srcId="{CDA99173-CCBA-429F-A09D-587FBFD5741A}" destId="{1474A8D1-05E5-4B65-A250-6BF5E2AF693A}" srcOrd="3" destOrd="0" presId="urn:microsoft.com/office/officeart/2005/8/layout/lProcess2"/>
    <dgm:cxn modelId="{255F8F31-C2FE-45BF-B03F-5818CE711243}" type="presParOf" srcId="{CDA99173-CCBA-429F-A09D-587FBFD5741A}" destId="{26C85DB8-99AF-4135-9367-AAA10929C103}" srcOrd="4" destOrd="0" presId="urn:microsoft.com/office/officeart/2005/8/layout/lProcess2"/>
    <dgm:cxn modelId="{C3B976CA-C973-434B-9056-62DCA92D7B3E}" type="presParOf" srcId="{CDA99173-CCBA-429F-A09D-587FBFD5741A}" destId="{8A9C20C3-DC95-4A78-80BB-E0B665C599B5}" srcOrd="5" destOrd="0" presId="urn:microsoft.com/office/officeart/2005/8/layout/lProcess2"/>
    <dgm:cxn modelId="{1BC60610-4CED-443A-B770-F3AE963B97D3}" type="presParOf" srcId="{CDA99173-CCBA-429F-A09D-587FBFD5741A}" destId="{3E29ADB5-7800-46FF-B9E6-8BC97F24E2A8}" srcOrd="6" destOrd="0" presId="urn:microsoft.com/office/officeart/2005/8/layout/lProcess2"/>
    <dgm:cxn modelId="{683B1FB8-1FF0-4285-84C8-770DC68EC1C6}" type="presParOf" srcId="{CDA99173-CCBA-429F-A09D-587FBFD5741A}" destId="{BD08290B-FD44-4093-9F03-7C48945283B0}" srcOrd="7" destOrd="0" presId="urn:microsoft.com/office/officeart/2005/8/layout/lProcess2"/>
    <dgm:cxn modelId="{9AEAE427-5290-4AFB-993B-F08EF68E3122}" type="presParOf" srcId="{CDA99173-CCBA-429F-A09D-587FBFD5741A}" destId="{5CD7F6E3-82BB-4F8A-98C4-B773A7638AEB}" srcOrd="8" destOrd="0" presId="urn:microsoft.com/office/officeart/2005/8/layout/lProcess2"/>
    <dgm:cxn modelId="{EAA60710-ABB6-4E9B-9A5C-0768AAAF8843}" type="presParOf" srcId="{CDA99173-CCBA-429F-A09D-587FBFD5741A}" destId="{D3898B0F-3F3F-431A-8624-018F352EEE72}" srcOrd="9" destOrd="0" presId="urn:microsoft.com/office/officeart/2005/8/layout/lProcess2"/>
    <dgm:cxn modelId="{D1F20CE8-F4A6-4CA9-B96B-0BF60DA32C66}" type="presParOf" srcId="{CDA99173-CCBA-429F-A09D-587FBFD5741A}" destId="{2AA9DDBF-7640-483E-BE0B-F854BB6AC888}" srcOrd="10" destOrd="0" presId="urn:microsoft.com/office/officeart/2005/8/layout/lProcess2"/>
    <dgm:cxn modelId="{178BAFE6-8332-4F95-BA3C-BB47C734CBAB}" type="presParOf" srcId="{CDA99173-CCBA-429F-A09D-587FBFD5741A}" destId="{C6109A0C-F741-4B34-965B-F6F20240E399}" srcOrd="11" destOrd="0" presId="urn:microsoft.com/office/officeart/2005/8/layout/lProcess2"/>
    <dgm:cxn modelId="{12A2E69C-9200-4D1C-87F7-74BBD3C40019}" type="presParOf" srcId="{CDA99173-CCBA-429F-A09D-587FBFD5741A}" destId="{8E77C930-B495-47BE-9408-9F2E6E28384B}" srcOrd="12" destOrd="0" presId="urn:microsoft.com/office/officeart/2005/8/layout/lProcess2"/>
    <dgm:cxn modelId="{7E58169A-05F0-43E4-BAEA-E3E5CBAF58F8}" type="presParOf" srcId="{CDA99173-CCBA-429F-A09D-587FBFD5741A}" destId="{0E2174DB-B82D-4855-ADD0-C1F191692586}" srcOrd="13" destOrd="0" presId="urn:microsoft.com/office/officeart/2005/8/layout/lProcess2"/>
    <dgm:cxn modelId="{86F3721B-3B47-4DC1-A3CD-3C3BFA0403DF}" type="presParOf" srcId="{CDA99173-CCBA-429F-A09D-587FBFD5741A}" destId="{4AEE09A2-8FE2-428D-8D37-AC48F0B0A986}" srcOrd="14" destOrd="0" presId="urn:microsoft.com/office/officeart/2005/8/layout/lProcess2"/>
    <dgm:cxn modelId="{48F7CC0A-57EC-432E-A2CB-94286D6D238E}" type="presParOf" srcId="{CDA99173-CCBA-429F-A09D-587FBFD5741A}" destId="{0825BD30-8FC9-4578-826B-B98D55C42292}" srcOrd="15" destOrd="0" presId="urn:microsoft.com/office/officeart/2005/8/layout/lProcess2"/>
    <dgm:cxn modelId="{897D2D0A-3232-4960-A9FD-6449BE1A8CB8}" type="presParOf" srcId="{CDA99173-CCBA-429F-A09D-587FBFD5741A}" destId="{523BFE93-6B39-4B7A-BB80-569921AF834A}" srcOrd="16" destOrd="0" presId="urn:microsoft.com/office/officeart/2005/8/layout/lProcess2"/>
  </dgm:cxnLst>
  <dgm:bg/>
  <dgm:whole/>
</dgm:dataModel>
</file>

<file path=ppt/diagrams/data11.xml><?xml version="1.0" encoding="utf-8"?>
<dgm:dataModel xmlns:dgm="http://schemas.openxmlformats.org/drawingml/2006/diagram" xmlns:a="http://schemas.openxmlformats.org/drawingml/2006/main">
  <dgm:ptLst>
    <dgm:pt modelId="{8F308F30-AD41-4B04-AED5-DF99F9B68472}" type="doc">
      <dgm:prSet loTypeId="urn:microsoft.com/office/officeart/2005/8/layout/lProcess2" loCatId="relationship" qsTypeId="urn:microsoft.com/office/officeart/2005/8/quickstyle/simple3" qsCatId="simple" csTypeId="urn:microsoft.com/office/officeart/2005/8/colors/colorful1" csCatId="colorful" phldr="1"/>
      <dgm:spPr/>
      <dgm:t>
        <a:bodyPr/>
        <a:lstStyle/>
        <a:p>
          <a:endParaRPr lang="en-US"/>
        </a:p>
      </dgm:t>
    </dgm:pt>
    <dgm:pt modelId="{21784178-B7A1-410E-B888-1E310E546932}">
      <dgm:prSet phldrT="[Text]" custT="1">
        <dgm:style>
          <a:lnRef idx="2">
            <a:schemeClr val="accent2"/>
          </a:lnRef>
          <a:fillRef idx="1">
            <a:schemeClr val="lt1"/>
          </a:fillRef>
          <a:effectRef idx="0">
            <a:schemeClr val="accent2"/>
          </a:effectRef>
          <a:fontRef idx="minor">
            <a:schemeClr val="dk1"/>
          </a:fontRef>
        </dgm:style>
      </dgm:prSet>
      <dgm:spPr/>
      <dgm:t>
        <a:bodyPr/>
        <a:lstStyle/>
        <a:p>
          <a:r>
            <a:rPr lang="fa-IR" sz="2800" dirty="0" smtClean="0">
              <a:solidFill>
                <a:srgbClr val="C00000"/>
              </a:solidFill>
              <a:cs typeface="+mj-cs"/>
            </a:rPr>
            <a:t>اهرم های کلیدی</a:t>
          </a:r>
          <a:endParaRPr lang="en-US" sz="2800" dirty="0">
            <a:solidFill>
              <a:srgbClr val="C00000"/>
            </a:solidFill>
            <a:cs typeface="+mj-cs"/>
          </a:endParaRPr>
        </a:p>
      </dgm:t>
    </dgm:pt>
    <dgm:pt modelId="{5AEBCCC3-0F7F-41C7-AB08-854FD8519A84}" type="parTrans" cxnId="{3267591F-C6F0-4B62-9FEB-D97A2AB29332}">
      <dgm:prSet/>
      <dgm:spPr/>
      <dgm:t>
        <a:bodyPr/>
        <a:lstStyle/>
        <a:p>
          <a:endParaRPr lang="en-US"/>
        </a:p>
      </dgm:t>
    </dgm:pt>
    <dgm:pt modelId="{CB951DD6-A0AF-43D9-B68D-834896939D5B}" type="sibTrans" cxnId="{3267591F-C6F0-4B62-9FEB-D97A2AB29332}">
      <dgm:prSet/>
      <dgm:spPr/>
      <dgm:t>
        <a:bodyPr/>
        <a:lstStyle/>
        <a:p>
          <a:endParaRPr lang="en-US"/>
        </a:p>
      </dgm:t>
    </dgm:pt>
    <dgm:pt modelId="{CAB45F26-F8E7-4167-B2E5-9883356E05FA}">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fa-IR" sz="1600" b="1" dirty="0" smtClean="0"/>
            <a:t>انتخاب</a:t>
          </a:r>
        </a:p>
      </dgm:t>
    </dgm:pt>
    <dgm:pt modelId="{121238D5-EFA0-459C-AC14-D055D0E671BE}" type="parTrans" cxnId="{47BED65D-B8E2-4D1A-9824-0DB7606CF052}">
      <dgm:prSet/>
      <dgm:spPr/>
      <dgm:t>
        <a:bodyPr/>
        <a:lstStyle/>
        <a:p>
          <a:endParaRPr lang="en-US"/>
        </a:p>
      </dgm:t>
    </dgm:pt>
    <dgm:pt modelId="{9B84012F-345C-4B97-98C0-4C2127740A06}" type="sibTrans" cxnId="{47BED65D-B8E2-4D1A-9824-0DB7606CF052}">
      <dgm:prSet/>
      <dgm:spPr/>
      <dgm:t>
        <a:bodyPr/>
        <a:lstStyle/>
        <a:p>
          <a:endParaRPr lang="en-US"/>
        </a:p>
      </dgm:t>
    </dgm:pt>
    <dgm:pt modelId="{1EFB13B4-3AB4-4D80-97A6-18A9CE7E2C5B}">
      <dgm:prSet phldrT="[Text]" custT="1">
        <dgm:style>
          <a:lnRef idx="2">
            <a:schemeClr val="accent4"/>
          </a:lnRef>
          <a:fillRef idx="1">
            <a:schemeClr val="lt1"/>
          </a:fillRef>
          <a:effectRef idx="0">
            <a:schemeClr val="accent4"/>
          </a:effectRef>
          <a:fontRef idx="minor">
            <a:schemeClr val="dk1"/>
          </a:fontRef>
        </dgm:style>
      </dgm:prSet>
      <dgm:spPr/>
      <dgm:t>
        <a:bodyPr/>
        <a:lstStyle/>
        <a:p>
          <a:r>
            <a:rPr lang="fa-IR" sz="2800" dirty="0" smtClean="0">
              <a:solidFill>
                <a:srgbClr val="000066"/>
              </a:solidFill>
              <a:cs typeface="+mj-cs"/>
            </a:rPr>
            <a:t>روابط کارکنان و روابط صنعتی</a:t>
          </a:r>
          <a:endParaRPr lang="en-US" sz="2800" dirty="0">
            <a:solidFill>
              <a:srgbClr val="000066"/>
            </a:solidFill>
            <a:cs typeface="+mj-cs"/>
          </a:endParaRPr>
        </a:p>
      </dgm:t>
    </dgm:pt>
    <dgm:pt modelId="{FE411ACD-454B-4D23-AB38-37E9D883BE93}" type="parTrans" cxnId="{26F8CD69-D7A7-47C5-8DF6-E1C2C1C4A2FE}">
      <dgm:prSet/>
      <dgm:spPr/>
      <dgm:t>
        <a:bodyPr/>
        <a:lstStyle/>
        <a:p>
          <a:endParaRPr lang="en-US"/>
        </a:p>
      </dgm:t>
    </dgm:pt>
    <dgm:pt modelId="{FE6D8897-E766-4D3A-A892-B191B2B2BBE1}" type="sibTrans" cxnId="{26F8CD69-D7A7-47C5-8DF6-E1C2C1C4A2FE}">
      <dgm:prSet/>
      <dgm:spPr/>
      <dgm:t>
        <a:bodyPr/>
        <a:lstStyle/>
        <a:p>
          <a:endParaRPr lang="en-US"/>
        </a:p>
      </dgm:t>
    </dgm:pt>
    <dgm:pt modelId="{813E5D76-6397-47E0-A8A0-587466FCBBA8}">
      <dgm:prSet phldrT="[Text]">
        <dgm:style>
          <a:lnRef idx="1">
            <a:schemeClr val="accent6"/>
          </a:lnRef>
          <a:fillRef idx="2">
            <a:schemeClr val="accent6"/>
          </a:fillRef>
          <a:effectRef idx="1">
            <a:schemeClr val="accent6"/>
          </a:effectRef>
          <a:fontRef idx="minor">
            <a:schemeClr val="dk1"/>
          </a:fontRef>
        </dgm:style>
      </dgm:prSet>
      <dgm:spPr/>
      <dgm:t>
        <a:bodyPr/>
        <a:lstStyle/>
        <a:p>
          <a:r>
            <a:rPr lang="fa-IR" b="1" dirty="0" smtClean="0"/>
            <a:t>جداگانه/وظیفه ای حاشیه ای</a:t>
          </a:r>
          <a:endParaRPr lang="en-US" b="1" dirty="0"/>
        </a:p>
      </dgm:t>
    </dgm:pt>
    <dgm:pt modelId="{FA977B6A-1C42-4491-B392-AEB2DC54D4D0}" type="parTrans" cxnId="{FF4FACAB-068E-4604-B166-18B8D7E1A3E2}">
      <dgm:prSet/>
      <dgm:spPr/>
      <dgm:t>
        <a:bodyPr/>
        <a:lstStyle/>
        <a:p>
          <a:endParaRPr lang="en-US"/>
        </a:p>
      </dgm:t>
    </dgm:pt>
    <dgm:pt modelId="{90515D60-39AC-4608-AEE4-50DF9204E5A1}" type="sibTrans" cxnId="{FF4FACAB-068E-4604-B166-18B8D7E1A3E2}">
      <dgm:prSet/>
      <dgm:spPr/>
      <dgm:t>
        <a:bodyPr/>
        <a:lstStyle/>
        <a:p>
          <a:endParaRPr lang="en-US"/>
        </a:p>
      </dgm:t>
    </dgm:pt>
    <dgm:pt modelId="{C0C7520A-E7A4-4B00-A4C7-EFFE89F48BAA}">
      <dgm:prSet phldrT="[Text]">
        <dgm:style>
          <a:lnRef idx="1">
            <a:schemeClr val="accent3"/>
          </a:lnRef>
          <a:fillRef idx="2">
            <a:schemeClr val="accent3"/>
          </a:fillRef>
          <a:effectRef idx="1">
            <a:schemeClr val="accent3"/>
          </a:effectRef>
          <a:fontRef idx="minor">
            <a:schemeClr val="dk1"/>
          </a:fontRef>
        </dgm:style>
      </dgm:prSet>
      <dgm:spPr/>
      <dgm:t>
        <a:bodyPr/>
        <a:lstStyle/>
        <a:p>
          <a:r>
            <a:rPr lang="fa-IR" b="1" dirty="0" smtClean="0"/>
            <a:t>به طور جداگانه مذاکره می شود</a:t>
          </a:r>
          <a:endParaRPr lang="en-US" b="1" dirty="0"/>
        </a:p>
      </dgm:t>
    </dgm:pt>
    <dgm:pt modelId="{6A553F57-AD8E-4ED3-967E-F5F94DF0CBB6}" type="parTrans" cxnId="{02353F13-58C1-4E4A-9DF4-CF1A42524EE0}">
      <dgm:prSet/>
      <dgm:spPr/>
      <dgm:t>
        <a:bodyPr/>
        <a:lstStyle/>
        <a:p>
          <a:endParaRPr lang="en-US"/>
        </a:p>
      </dgm:t>
    </dgm:pt>
    <dgm:pt modelId="{FECB75C8-9008-41B4-AC84-9A223AE8F481}" type="sibTrans" cxnId="{02353F13-58C1-4E4A-9DF4-CF1A42524EE0}">
      <dgm:prSet/>
      <dgm:spPr/>
      <dgm:t>
        <a:bodyPr/>
        <a:lstStyle/>
        <a:p>
          <a:endParaRPr lang="en-US"/>
        </a:p>
      </dgm:t>
    </dgm:pt>
    <dgm:pt modelId="{A82020AA-ECCF-40C8-A7BD-18C369A6EBE3}">
      <dgm:prSet phldrT="[Text]" custT="1">
        <dgm:style>
          <a:lnRef idx="2">
            <a:schemeClr val="dk1"/>
          </a:lnRef>
          <a:fillRef idx="1">
            <a:schemeClr val="lt1"/>
          </a:fillRef>
          <a:effectRef idx="0">
            <a:schemeClr val="dk1"/>
          </a:effectRef>
          <a:fontRef idx="minor">
            <a:schemeClr val="dk1"/>
          </a:fontRef>
        </dgm:style>
      </dgm:prSet>
      <dgm:spPr>
        <a:ln>
          <a:solidFill>
            <a:srgbClr val="003300"/>
          </a:solidFill>
        </a:ln>
      </dgm:spPr>
      <dgm:t>
        <a:bodyPr/>
        <a:lstStyle/>
        <a:p>
          <a:r>
            <a:rPr lang="fa-IR" sz="2800" dirty="0" smtClean="0">
              <a:solidFill>
                <a:srgbClr val="000066"/>
              </a:solidFill>
              <a:cs typeface="+mj-cs"/>
            </a:rPr>
            <a:t>مدیریت منابع انسانی</a:t>
          </a:r>
          <a:endParaRPr lang="en-US" sz="2800" dirty="0">
            <a:solidFill>
              <a:srgbClr val="000066"/>
            </a:solidFill>
            <a:cs typeface="+mj-cs"/>
          </a:endParaRPr>
        </a:p>
      </dgm:t>
    </dgm:pt>
    <dgm:pt modelId="{702513F4-FBB7-4272-ADD7-A7E9C152DEEE}" type="parTrans" cxnId="{3394DF3D-AA28-4E09-8611-0763BFA990C4}">
      <dgm:prSet/>
      <dgm:spPr/>
      <dgm:t>
        <a:bodyPr/>
        <a:lstStyle/>
        <a:p>
          <a:endParaRPr lang="en-US"/>
        </a:p>
      </dgm:t>
    </dgm:pt>
    <dgm:pt modelId="{AF53D6AB-921A-4561-8533-22DA0F79A65E}" type="sibTrans" cxnId="{3394DF3D-AA28-4E09-8611-0763BFA990C4}">
      <dgm:prSet/>
      <dgm:spPr/>
      <dgm:t>
        <a:bodyPr/>
        <a:lstStyle/>
        <a:p>
          <a:endParaRPr lang="en-US"/>
        </a:p>
      </dgm:t>
    </dgm:pt>
    <dgm:pt modelId="{95AB9A1E-2923-433E-95A9-8CCD9F6ED5CA}">
      <dgm:prSet phldrT="[Text]">
        <dgm:style>
          <a:lnRef idx="1">
            <a:schemeClr val="accent6"/>
          </a:lnRef>
          <a:fillRef idx="2">
            <a:schemeClr val="accent6"/>
          </a:fillRef>
          <a:effectRef idx="1">
            <a:schemeClr val="accent6"/>
          </a:effectRef>
          <a:fontRef idx="minor">
            <a:schemeClr val="dk1"/>
          </a:fontRef>
        </dgm:style>
      </dgm:prSet>
      <dgm:spPr/>
      <dgm:t>
        <a:bodyPr/>
        <a:lstStyle/>
        <a:p>
          <a:r>
            <a:rPr lang="fa-IR" b="1" dirty="0" smtClean="0"/>
            <a:t>یکپارچه ، وظیفه ای کلیدی</a:t>
          </a:r>
        </a:p>
      </dgm:t>
    </dgm:pt>
    <dgm:pt modelId="{401D193F-BEC3-4F7C-9DA8-6CA9E8315216}" type="parTrans" cxnId="{9117D283-69A2-42BE-A050-68F502328BCA}">
      <dgm:prSet/>
      <dgm:spPr/>
      <dgm:t>
        <a:bodyPr/>
        <a:lstStyle/>
        <a:p>
          <a:endParaRPr lang="en-US"/>
        </a:p>
      </dgm:t>
    </dgm:pt>
    <dgm:pt modelId="{F5ABAA95-08E4-4228-9034-135F490A2F98}" type="sibTrans" cxnId="{9117D283-69A2-42BE-A050-68F502328BCA}">
      <dgm:prSet/>
      <dgm:spPr/>
      <dgm:t>
        <a:bodyPr/>
        <a:lstStyle/>
        <a:p>
          <a:endParaRPr lang="en-US"/>
        </a:p>
      </dgm:t>
    </dgm:pt>
    <dgm:pt modelId="{8D89444A-AA1B-42E5-9650-AB397A673AA4}">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fa-IR" sz="1600" b="1" dirty="0" smtClean="0"/>
            <a:t>پرداخت</a:t>
          </a:r>
        </a:p>
      </dgm:t>
    </dgm:pt>
    <dgm:pt modelId="{E72B28C4-F1C6-4316-A3CB-DFA210BACD43}" type="parTrans" cxnId="{4FEAF310-D921-4B1F-8FE5-041D7F2EDF0F}">
      <dgm:prSet/>
      <dgm:spPr/>
      <dgm:t>
        <a:bodyPr/>
        <a:lstStyle/>
        <a:p>
          <a:endParaRPr lang="en-US"/>
        </a:p>
      </dgm:t>
    </dgm:pt>
    <dgm:pt modelId="{7642D4A0-DBCE-4E84-8410-2C8E66B6FCC5}" type="sibTrans" cxnId="{4FEAF310-D921-4B1F-8FE5-041D7F2EDF0F}">
      <dgm:prSet/>
      <dgm:spPr/>
      <dgm:t>
        <a:bodyPr/>
        <a:lstStyle/>
        <a:p>
          <a:endParaRPr lang="en-US"/>
        </a:p>
      </dgm:t>
    </dgm:pt>
    <dgm:pt modelId="{C9FA63B2-EE8E-4877-BC23-68EAD8412F4D}">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fa-IR" sz="1600" b="1" dirty="0" smtClean="0"/>
            <a:t>شرایط</a:t>
          </a:r>
          <a:endParaRPr lang="en-US" sz="1600" b="1" dirty="0"/>
        </a:p>
      </dgm:t>
    </dgm:pt>
    <dgm:pt modelId="{976055D8-5E4B-4701-A167-7C1E3E4CF58F}" type="parTrans" cxnId="{9F9F9048-9E88-4413-A601-92E1F0FC229E}">
      <dgm:prSet/>
      <dgm:spPr/>
      <dgm:t>
        <a:bodyPr/>
        <a:lstStyle/>
        <a:p>
          <a:endParaRPr lang="en-US"/>
        </a:p>
      </dgm:t>
    </dgm:pt>
    <dgm:pt modelId="{C6822A05-168C-4ABD-9742-39DACFA71EA4}" type="sibTrans" cxnId="{9F9F9048-9E88-4413-A601-92E1F0FC229E}">
      <dgm:prSet/>
      <dgm:spPr/>
      <dgm:t>
        <a:bodyPr/>
        <a:lstStyle/>
        <a:p>
          <a:endParaRPr lang="en-US"/>
        </a:p>
      </dgm:t>
    </dgm:pt>
    <dgm:pt modelId="{DD7089F6-18E0-4FD3-B890-92F06E45FB8C}">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fa-IR" sz="1600" b="1" dirty="0" smtClean="0"/>
            <a:t>روابط مدیریت و کارکنان</a:t>
          </a:r>
          <a:endParaRPr lang="en-US" sz="1600" b="1" dirty="0"/>
        </a:p>
      </dgm:t>
    </dgm:pt>
    <dgm:pt modelId="{9B1B4554-FDAC-467A-9DEA-213C97D1F0E6}" type="parTrans" cxnId="{984876BA-432A-4870-A5B0-531C81D135AB}">
      <dgm:prSet/>
      <dgm:spPr/>
      <dgm:t>
        <a:bodyPr/>
        <a:lstStyle/>
        <a:p>
          <a:endParaRPr lang="en-US"/>
        </a:p>
      </dgm:t>
    </dgm:pt>
    <dgm:pt modelId="{8DA7D1D7-1A14-4DA2-8620-013DFCF6E08D}" type="sibTrans" cxnId="{984876BA-432A-4870-A5B0-531C81D135AB}">
      <dgm:prSet/>
      <dgm:spPr/>
      <dgm:t>
        <a:bodyPr/>
        <a:lstStyle/>
        <a:p>
          <a:endParaRPr lang="en-US"/>
        </a:p>
      </dgm:t>
    </dgm:pt>
    <dgm:pt modelId="{1BE6F882-CFC5-4DAF-B19A-FEAC3D3EDF0B}">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fa-IR" sz="1600" b="1" dirty="0" smtClean="0"/>
            <a:t>روابط با خدمت گزاران</a:t>
          </a:r>
          <a:endParaRPr lang="en-US" sz="1600" b="1" dirty="0"/>
        </a:p>
      </dgm:t>
    </dgm:pt>
    <dgm:pt modelId="{1F6F0593-E1C4-4E28-8C44-EFA036A3FF86}" type="parTrans" cxnId="{BDEDCAEE-5A1C-4B66-8D96-942E1ED5C306}">
      <dgm:prSet/>
      <dgm:spPr/>
      <dgm:t>
        <a:bodyPr/>
        <a:lstStyle/>
        <a:p>
          <a:endParaRPr lang="en-US"/>
        </a:p>
      </dgm:t>
    </dgm:pt>
    <dgm:pt modelId="{B9292157-C8FD-4330-A0F0-E334580D3AC8}" type="sibTrans" cxnId="{BDEDCAEE-5A1C-4B66-8D96-942E1ED5C306}">
      <dgm:prSet/>
      <dgm:spPr/>
      <dgm:t>
        <a:bodyPr/>
        <a:lstStyle/>
        <a:p>
          <a:endParaRPr lang="en-US"/>
        </a:p>
      </dgm:t>
    </dgm:pt>
    <dgm:pt modelId="{46D79145-FAE8-4C16-B557-50EB6F84ADEE}">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fa-IR" sz="1600" b="1" dirty="0" smtClean="0"/>
            <a:t>طبقات شغلی و رده ها</a:t>
          </a:r>
          <a:endParaRPr lang="en-US" sz="1600" b="1" dirty="0"/>
        </a:p>
      </dgm:t>
    </dgm:pt>
    <dgm:pt modelId="{2C8B41A1-F44B-41CF-B321-87901BBC880C}" type="parTrans" cxnId="{4672F9B6-1701-4C30-ADD2-FAC72AF0AE34}">
      <dgm:prSet/>
      <dgm:spPr/>
      <dgm:t>
        <a:bodyPr/>
        <a:lstStyle/>
        <a:p>
          <a:endParaRPr lang="en-US"/>
        </a:p>
      </dgm:t>
    </dgm:pt>
    <dgm:pt modelId="{D1CD04A3-5F71-4B43-9D0D-9AE3D5E5A8C6}" type="sibTrans" cxnId="{4672F9B6-1701-4C30-ADD2-FAC72AF0AE34}">
      <dgm:prSet/>
      <dgm:spPr/>
      <dgm:t>
        <a:bodyPr/>
        <a:lstStyle/>
        <a:p>
          <a:endParaRPr lang="en-US"/>
        </a:p>
      </dgm:t>
    </dgm:pt>
    <dgm:pt modelId="{90DA87B6-51C4-4691-8EEF-F560A2D9602F}">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fa-IR" sz="1600" b="1" dirty="0" smtClean="0"/>
            <a:t>طراحی شغل</a:t>
          </a:r>
        </a:p>
      </dgm:t>
    </dgm:pt>
    <dgm:pt modelId="{07C9E9C3-6CFA-44E4-9F70-D15A840931ED}" type="parTrans" cxnId="{FC7C13C4-E05E-4CE6-BD23-3642ABAA7449}">
      <dgm:prSet/>
      <dgm:spPr/>
      <dgm:t>
        <a:bodyPr/>
        <a:lstStyle/>
        <a:p>
          <a:endParaRPr lang="en-US"/>
        </a:p>
      </dgm:t>
    </dgm:pt>
    <dgm:pt modelId="{DCD209E7-83E1-43EC-8DD2-AB5AFD602484}" type="sibTrans" cxnId="{FC7C13C4-E05E-4CE6-BD23-3642ABAA7449}">
      <dgm:prSet/>
      <dgm:spPr/>
      <dgm:t>
        <a:bodyPr/>
        <a:lstStyle/>
        <a:p>
          <a:endParaRPr lang="en-US"/>
        </a:p>
      </dgm:t>
    </dgm:pt>
    <dgm:pt modelId="{84227727-FC61-4CCF-8C62-2A00C8900697}">
      <dgm:prSet phldrT="[Text]">
        <dgm:style>
          <a:lnRef idx="1">
            <a:schemeClr val="accent5"/>
          </a:lnRef>
          <a:fillRef idx="2">
            <a:schemeClr val="accent5"/>
          </a:fillRef>
          <a:effectRef idx="1">
            <a:schemeClr val="accent5"/>
          </a:effectRef>
          <a:fontRef idx="minor">
            <a:schemeClr val="dk1"/>
          </a:fontRef>
        </dgm:style>
      </dgm:prSet>
      <dgm:spPr/>
      <dgm:t>
        <a:bodyPr/>
        <a:lstStyle/>
        <a:p>
          <a:r>
            <a:rPr lang="fa-IR" b="1" dirty="0" smtClean="0"/>
            <a:t>ارزیابی شغل</a:t>
          </a:r>
          <a:endParaRPr lang="en-US" b="1" dirty="0"/>
        </a:p>
      </dgm:t>
    </dgm:pt>
    <dgm:pt modelId="{2BF170ED-2356-4DB8-8931-2EC1D976F393}" type="parTrans" cxnId="{F9A191C6-6DDF-478C-A74B-45E37D01FD6D}">
      <dgm:prSet/>
      <dgm:spPr/>
      <dgm:t>
        <a:bodyPr/>
        <a:lstStyle/>
        <a:p>
          <a:endParaRPr lang="en-US"/>
        </a:p>
      </dgm:t>
    </dgm:pt>
    <dgm:pt modelId="{14A1EFAF-7AF3-46F2-A0C8-7856454C6A60}" type="sibTrans" cxnId="{F9A191C6-6DDF-478C-A74B-45E37D01FD6D}">
      <dgm:prSet/>
      <dgm:spPr/>
      <dgm:t>
        <a:bodyPr/>
        <a:lstStyle/>
        <a:p>
          <a:endParaRPr lang="en-US"/>
        </a:p>
      </dgm:t>
    </dgm:pt>
    <dgm:pt modelId="{C095D85A-F2C7-4D72-9713-C80415485BEA}">
      <dgm:prSet phldrT="[Text]">
        <dgm:style>
          <a:lnRef idx="1">
            <a:schemeClr val="accent4"/>
          </a:lnRef>
          <a:fillRef idx="2">
            <a:schemeClr val="accent4"/>
          </a:fillRef>
          <a:effectRef idx="1">
            <a:schemeClr val="accent4"/>
          </a:effectRef>
          <a:fontRef idx="minor">
            <a:schemeClr val="dk1"/>
          </a:fontRef>
        </dgm:style>
      </dgm:prSet>
      <dgm:spPr/>
      <dgm:t>
        <a:bodyPr/>
        <a:lstStyle/>
        <a:p>
          <a:r>
            <a:rPr lang="fa-IR" b="1" dirty="0" smtClean="0"/>
            <a:t>قراردادهای چانه زنی جمعی</a:t>
          </a:r>
          <a:endParaRPr lang="en-US" b="1" dirty="0"/>
        </a:p>
      </dgm:t>
    </dgm:pt>
    <dgm:pt modelId="{C4480B99-1D7A-472C-ABF0-38C261EDF4F7}" type="parTrans" cxnId="{DB9CA409-1680-4603-93E1-D2AC086B6BD5}">
      <dgm:prSet/>
      <dgm:spPr/>
      <dgm:t>
        <a:bodyPr/>
        <a:lstStyle/>
        <a:p>
          <a:endParaRPr lang="en-US"/>
        </a:p>
      </dgm:t>
    </dgm:pt>
    <dgm:pt modelId="{AFB8BCE8-BB55-44EE-8228-BD723B04BD4C}" type="sibTrans" cxnId="{DB9CA409-1680-4603-93E1-D2AC086B6BD5}">
      <dgm:prSet/>
      <dgm:spPr/>
      <dgm:t>
        <a:bodyPr/>
        <a:lstStyle/>
        <a:p>
          <a:endParaRPr lang="en-US"/>
        </a:p>
      </dgm:t>
    </dgm:pt>
    <dgm:pt modelId="{B9CD9AFF-AD4D-4A3C-9868-9DD82FE90836}">
      <dgm:prSet phldrT="[Text]">
        <dgm:style>
          <a:lnRef idx="1">
            <a:schemeClr val="accent2"/>
          </a:lnRef>
          <a:fillRef idx="2">
            <a:schemeClr val="accent2"/>
          </a:fillRef>
          <a:effectRef idx="1">
            <a:schemeClr val="accent2"/>
          </a:effectRef>
          <a:fontRef idx="minor">
            <a:schemeClr val="dk1"/>
          </a:fontRef>
        </dgm:style>
      </dgm:prSet>
      <dgm:spPr/>
      <dgm:t>
        <a:bodyPr/>
        <a:lstStyle/>
        <a:p>
          <a:r>
            <a:rPr lang="fa-IR" b="1" dirty="0" smtClean="0"/>
            <a:t>قانونمند و از طریق تسهیلات و آموزش</a:t>
          </a:r>
          <a:endParaRPr lang="en-US" b="1" dirty="0"/>
        </a:p>
      </dgm:t>
    </dgm:pt>
    <dgm:pt modelId="{91A97E77-2A26-4822-8F77-9E4047318D69}" type="parTrans" cxnId="{212CFBD8-C966-4307-BA37-059EB1747131}">
      <dgm:prSet/>
      <dgm:spPr/>
      <dgm:t>
        <a:bodyPr/>
        <a:lstStyle/>
        <a:p>
          <a:endParaRPr lang="en-US"/>
        </a:p>
      </dgm:t>
    </dgm:pt>
    <dgm:pt modelId="{D516500A-DA3B-49CB-9ACA-67ADF6AF0429}" type="sibTrans" cxnId="{212CFBD8-C966-4307-BA37-059EB1747131}">
      <dgm:prSet/>
      <dgm:spPr/>
      <dgm:t>
        <a:bodyPr/>
        <a:lstStyle/>
        <a:p>
          <a:endParaRPr lang="en-US"/>
        </a:p>
      </dgm:t>
    </dgm:pt>
    <dgm:pt modelId="{8E433DB2-2C9A-4068-BB0F-D7BCD4CC8EF2}">
      <dgm:prSet phldrT="[Text]">
        <dgm:style>
          <a:lnRef idx="1">
            <a:schemeClr val="accent1"/>
          </a:lnRef>
          <a:fillRef idx="2">
            <a:schemeClr val="accent1"/>
          </a:fillRef>
          <a:effectRef idx="1">
            <a:schemeClr val="accent1"/>
          </a:effectRef>
          <a:fontRef idx="minor">
            <a:schemeClr val="dk1"/>
          </a:fontRef>
        </dgm:style>
      </dgm:prSet>
      <dgm:spPr/>
      <dgm:t>
        <a:bodyPr/>
        <a:lstStyle/>
        <a:p>
          <a:r>
            <a:rPr lang="fa-IR" b="1" dirty="0" smtClean="0"/>
            <a:t>بسیار</a:t>
          </a:r>
          <a:endParaRPr lang="en-US" b="1" dirty="0"/>
        </a:p>
      </dgm:t>
    </dgm:pt>
    <dgm:pt modelId="{2E4FBB36-B151-4EAB-A212-4AFF7EA57520}" type="parTrans" cxnId="{83B8DFA2-C775-4B86-A5AF-126CA4D64FAB}">
      <dgm:prSet/>
      <dgm:spPr/>
      <dgm:t>
        <a:bodyPr/>
        <a:lstStyle/>
        <a:p>
          <a:endParaRPr lang="en-US"/>
        </a:p>
      </dgm:t>
    </dgm:pt>
    <dgm:pt modelId="{2E22FF89-1B58-45E1-8806-7E9BFDD1DA3D}" type="sibTrans" cxnId="{83B8DFA2-C775-4B86-A5AF-126CA4D64FAB}">
      <dgm:prSet/>
      <dgm:spPr/>
      <dgm:t>
        <a:bodyPr/>
        <a:lstStyle/>
        <a:p>
          <a:endParaRPr lang="en-US"/>
        </a:p>
      </dgm:t>
    </dgm:pt>
    <dgm:pt modelId="{CDE6FACB-4A54-41D6-BD07-148F1677ECD2}">
      <dgm:prSet phldrT="[Text]">
        <dgm:style>
          <a:lnRef idx="1">
            <a:schemeClr val="accent2"/>
          </a:lnRef>
          <a:fillRef idx="2">
            <a:schemeClr val="accent2"/>
          </a:fillRef>
          <a:effectRef idx="1">
            <a:schemeClr val="accent2"/>
          </a:effectRef>
          <a:fontRef idx="minor">
            <a:schemeClr val="dk1"/>
          </a:fontRef>
        </dgm:style>
      </dgm:prSet>
      <dgm:spPr/>
      <dgm:t>
        <a:bodyPr/>
        <a:lstStyle/>
        <a:p>
          <a:r>
            <a:rPr lang="fa-IR" b="1" dirty="0" smtClean="0"/>
            <a:t>تقسیم کار</a:t>
          </a:r>
          <a:endParaRPr lang="en-US" b="1" dirty="0"/>
        </a:p>
      </dgm:t>
    </dgm:pt>
    <dgm:pt modelId="{106DED71-4A37-4286-B170-05A454A007EA}" type="parTrans" cxnId="{4B289195-1B82-4D8C-8D7B-E1CB99734F24}">
      <dgm:prSet/>
      <dgm:spPr/>
      <dgm:t>
        <a:bodyPr/>
        <a:lstStyle/>
        <a:p>
          <a:endParaRPr lang="en-US"/>
        </a:p>
      </dgm:t>
    </dgm:pt>
    <dgm:pt modelId="{19C5701E-E757-4446-A06B-AEC1EE32AD03}" type="sibTrans" cxnId="{4B289195-1B82-4D8C-8D7B-E1CB99734F24}">
      <dgm:prSet/>
      <dgm:spPr/>
      <dgm:t>
        <a:bodyPr/>
        <a:lstStyle/>
        <a:p>
          <a:endParaRPr lang="en-US"/>
        </a:p>
      </dgm:t>
    </dgm:pt>
    <dgm:pt modelId="{245F1563-B9B2-46D5-ACD6-5776ABC6A388}">
      <dgm:prSet phldrT="[Text]">
        <dgm:style>
          <a:lnRef idx="1">
            <a:schemeClr val="accent5"/>
          </a:lnRef>
          <a:fillRef idx="2">
            <a:schemeClr val="accent5"/>
          </a:fillRef>
          <a:effectRef idx="1">
            <a:schemeClr val="accent5"/>
          </a:effectRef>
          <a:fontRef idx="minor">
            <a:schemeClr val="dk1"/>
          </a:fontRef>
        </dgm:style>
      </dgm:prSet>
      <dgm:spPr/>
      <dgm:t>
        <a:bodyPr/>
        <a:lstStyle/>
        <a:p>
          <a:r>
            <a:rPr lang="fa-IR" b="1" dirty="0" smtClean="0"/>
            <a:t>عملکرد محور</a:t>
          </a:r>
        </a:p>
      </dgm:t>
    </dgm:pt>
    <dgm:pt modelId="{01EED55A-F8AF-4BFC-A9F0-0BE8D765BEE0}" type="parTrans" cxnId="{592DCCF7-75C8-4809-9A04-ADCEFD4EDA79}">
      <dgm:prSet/>
      <dgm:spPr/>
      <dgm:t>
        <a:bodyPr/>
        <a:lstStyle/>
        <a:p>
          <a:endParaRPr lang="en-US"/>
        </a:p>
      </dgm:t>
    </dgm:pt>
    <dgm:pt modelId="{8708BD95-CC49-4093-9C43-118586FA9649}" type="sibTrans" cxnId="{592DCCF7-75C8-4809-9A04-ADCEFD4EDA79}">
      <dgm:prSet/>
      <dgm:spPr/>
      <dgm:t>
        <a:bodyPr/>
        <a:lstStyle/>
        <a:p>
          <a:endParaRPr lang="en-US"/>
        </a:p>
      </dgm:t>
    </dgm:pt>
    <dgm:pt modelId="{60963072-0A12-45D5-9075-00DE8AAF1659}">
      <dgm:prSet phldrT="[Text]">
        <dgm:style>
          <a:lnRef idx="1">
            <a:schemeClr val="accent3"/>
          </a:lnRef>
          <a:fillRef idx="2">
            <a:schemeClr val="accent3"/>
          </a:fillRef>
          <a:effectRef idx="1">
            <a:schemeClr val="accent3"/>
          </a:effectRef>
          <a:fontRef idx="minor">
            <a:schemeClr val="dk1"/>
          </a:fontRef>
        </dgm:style>
      </dgm:prSet>
      <dgm:spPr/>
      <dgm:t>
        <a:bodyPr/>
        <a:lstStyle/>
        <a:p>
          <a:r>
            <a:rPr lang="fa-IR" b="1" dirty="0" smtClean="0"/>
            <a:t>یکنواخت و هماهنگ</a:t>
          </a:r>
        </a:p>
      </dgm:t>
    </dgm:pt>
    <dgm:pt modelId="{8A7E5CD3-2CE5-40DC-A18E-41EE5A5142B6}" type="parTrans" cxnId="{AA8D0A55-A562-4D7B-89D6-B590FB852163}">
      <dgm:prSet/>
      <dgm:spPr/>
      <dgm:t>
        <a:bodyPr/>
        <a:lstStyle/>
        <a:p>
          <a:endParaRPr lang="en-US"/>
        </a:p>
      </dgm:t>
    </dgm:pt>
    <dgm:pt modelId="{9FDCBA64-D4E1-4F5C-9CE2-B47A8EBAF29A}" type="sibTrans" cxnId="{AA8D0A55-A562-4D7B-89D6-B590FB852163}">
      <dgm:prSet/>
      <dgm:spPr/>
      <dgm:t>
        <a:bodyPr/>
        <a:lstStyle/>
        <a:p>
          <a:endParaRPr lang="en-US"/>
        </a:p>
      </dgm:t>
    </dgm:pt>
    <dgm:pt modelId="{0B9533C2-906E-42EF-915A-E2E72F2F24BB}">
      <dgm:prSet phldrT="[Text]">
        <dgm:style>
          <a:lnRef idx="1">
            <a:schemeClr val="accent2"/>
          </a:lnRef>
          <a:fillRef idx="2">
            <a:schemeClr val="accent2"/>
          </a:fillRef>
          <a:effectRef idx="1">
            <a:schemeClr val="accent2"/>
          </a:effectRef>
          <a:fontRef idx="minor">
            <a:schemeClr val="dk1"/>
          </a:fontRef>
        </dgm:style>
      </dgm:prSet>
      <dgm:spPr/>
      <dgm:t>
        <a:bodyPr/>
        <a:lstStyle/>
        <a:p>
          <a:r>
            <a:rPr lang="fa-IR" b="1" dirty="0" smtClean="0"/>
            <a:t>حاشیه ای </a:t>
          </a:r>
        </a:p>
      </dgm:t>
    </dgm:pt>
    <dgm:pt modelId="{11C78434-640A-4647-9711-040ECF27CF1E}" type="parTrans" cxnId="{95416FDE-0C6B-4646-B0DD-1335F6CCD996}">
      <dgm:prSet/>
      <dgm:spPr/>
      <dgm:t>
        <a:bodyPr/>
        <a:lstStyle/>
        <a:p>
          <a:endParaRPr lang="en-US"/>
        </a:p>
      </dgm:t>
    </dgm:pt>
    <dgm:pt modelId="{DC18A970-5130-46C3-AEE2-7371A1F0F3CF}" type="sibTrans" cxnId="{95416FDE-0C6B-4646-B0DD-1335F6CCD996}">
      <dgm:prSet/>
      <dgm:spPr/>
      <dgm:t>
        <a:bodyPr/>
        <a:lstStyle/>
        <a:p>
          <a:endParaRPr lang="en-US"/>
        </a:p>
      </dgm:t>
    </dgm:pt>
    <dgm:pt modelId="{F849F45F-EFB7-4946-B72F-5C6437C026DE}">
      <dgm:prSet phldrT="[Text]">
        <dgm:style>
          <a:lnRef idx="1">
            <a:schemeClr val="accent1"/>
          </a:lnRef>
          <a:fillRef idx="2">
            <a:schemeClr val="accent1"/>
          </a:fillRef>
          <a:effectRef idx="1">
            <a:schemeClr val="accent1"/>
          </a:effectRef>
          <a:fontRef idx="minor">
            <a:schemeClr val="dk1"/>
          </a:fontRef>
        </dgm:style>
      </dgm:prSet>
      <dgm:spPr/>
      <dgm:t>
        <a:bodyPr/>
        <a:lstStyle/>
        <a:p>
          <a:r>
            <a:rPr lang="fa-IR" b="1" dirty="0" smtClean="0"/>
            <a:t>کم</a:t>
          </a:r>
        </a:p>
      </dgm:t>
    </dgm:pt>
    <dgm:pt modelId="{85934715-578B-4048-B19F-03B9A70B8D53}" type="parTrans" cxnId="{AE89434B-A8F2-4983-AC72-DF77030AE6D2}">
      <dgm:prSet/>
      <dgm:spPr/>
      <dgm:t>
        <a:bodyPr/>
        <a:lstStyle/>
        <a:p>
          <a:endParaRPr lang="en-US"/>
        </a:p>
      </dgm:t>
    </dgm:pt>
    <dgm:pt modelId="{6981D0C9-4662-464E-90F7-A05B6DF0AFB9}" type="sibTrans" cxnId="{AE89434B-A8F2-4983-AC72-DF77030AE6D2}">
      <dgm:prSet/>
      <dgm:spPr/>
      <dgm:t>
        <a:bodyPr/>
        <a:lstStyle/>
        <a:p>
          <a:endParaRPr lang="en-US"/>
        </a:p>
      </dgm:t>
    </dgm:pt>
    <dgm:pt modelId="{E9D312FC-94EA-4691-A27E-690D47E76507}">
      <dgm:prSet phldrT="[Text]">
        <dgm:style>
          <a:lnRef idx="1">
            <a:schemeClr val="accent2"/>
          </a:lnRef>
          <a:fillRef idx="2">
            <a:schemeClr val="accent2"/>
          </a:fillRef>
          <a:effectRef idx="1">
            <a:schemeClr val="accent2"/>
          </a:effectRef>
          <a:fontRef idx="minor">
            <a:schemeClr val="dk1"/>
          </a:fontRef>
        </dgm:style>
      </dgm:prSet>
      <dgm:spPr/>
      <dgm:t>
        <a:bodyPr/>
        <a:lstStyle/>
        <a:p>
          <a:r>
            <a:rPr lang="fa-IR" b="1" dirty="0" smtClean="0"/>
            <a:t>کار تیمی</a:t>
          </a:r>
        </a:p>
      </dgm:t>
    </dgm:pt>
    <dgm:pt modelId="{36F8B5F5-6D89-4F5B-8E1F-1E578A35DCA4}" type="parTrans" cxnId="{227E311B-0E04-4757-80B1-F96523F5AB49}">
      <dgm:prSet/>
      <dgm:spPr/>
      <dgm:t>
        <a:bodyPr/>
        <a:lstStyle/>
        <a:p>
          <a:endParaRPr lang="en-US"/>
        </a:p>
      </dgm:t>
    </dgm:pt>
    <dgm:pt modelId="{027638FA-CDDC-4C39-A4D6-658F7FB990D0}" type="sibTrans" cxnId="{227E311B-0E04-4757-80B1-F96523F5AB49}">
      <dgm:prSet/>
      <dgm:spPr/>
      <dgm:t>
        <a:bodyPr/>
        <a:lstStyle/>
        <a:p>
          <a:endParaRPr lang="en-US"/>
        </a:p>
      </dgm:t>
    </dgm:pt>
    <dgm:pt modelId="{2826C18B-49ED-44EC-9B52-109F2BEC15B8}">
      <dgm:prSet phldrT="[Text]">
        <dgm:style>
          <a:lnRef idx="1">
            <a:schemeClr val="accent4"/>
          </a:lnRef>
          <a:fillRef idx="2">
            <a:schemeClr val="accent4"/>
          </a:fillRef>
          <a:effectRef idx="1">
            <a:schemeClr val="accent4"/>
          </a:effectRef>
          <a:fontRef idx="minor">
            <a:schemeClr val="dk1"/>
          </a:fontRef>
        </dgm:style>
      </dgm:prSet>
      <dgm:spPr/>
      <dgm:t>
        <a:bodyPr/>
        <a:lstStyle/>
        <a:p>
          <a:r>
            <a:rPr lang="fa-IR" b="1" dirty="0" smtClean="0"/>
            <a:t>قراردادهای فردی</a:t>
          </a:r>
        </a:p>
      </dgm:t>
    </dgm:pt>
    <dgm:pt modelId="{0E1E223B-2FC7-473F-AEB1-C5D23014204E}" type="parTrans" cxnId="{61FE08B9-BE1C-4BA2-8E0D-60CD70002C68}">
      <dgm:prSet/>
      <dgm:spPr/>
      <dgm:t>
        <a:bodyPr/>
        <a:lstStyle/>
        <a:p>
          <a:endParaRPr lang="en-US"/>
        </a:p>
      </dgm:t>
    </dgm:pt>
    <dgm:pt modelId="{899C255E-527E-455B-8023-EDB59E9B37DF}" type="sibTrans" cxnId="{61FE08B9-BE1C-4BA2-8E0D-60CD70002C68}">
      <dgm:prSet/>
      <dgm:spPr/>
      <dgm:t>
        <a:bodyPr/>
        <a:lstStyle/>
        <a:p>
          <a:endParaRPr lang="en-US"/>
        </a:p>
      </dgm:t>
    </dgm:pt>
    <dgm:pt modelId="{CF54D769-26D2-402D-A958-1315DE63C03A}">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fa-IR" sz="1600" b="1" dirty="0" smtClean="0"/>
            <a:t>مدیریت تعارض</a:t>
          </a:r>
        </a:p>
      </dgm:t>
    </dgm:pt>
    <dgm:pt modelId="{8BCF5E0B-CFB7-4208-8754-A8BB0C8F3C96}" type="parTrans" cxnId="{D8B52E3F-9E40-4CD9-8B26-1C261FECE5A8}">
      <dgm:prSet/>
      <dgm:spPr/>
      <dgm:t>
        <a:bodyPr/>
        <a:lstStyle/>
        <a:p>
          <a:endParaRPr lang="en-US"/>
        </a:p>
      </dgm:t>
    </dgm:pt>
    <dgm:pt modelId="{397D63D8-D50C-4EA5-9973-B0BD48621FFE}" type="sibTrans" cxnId="{D8B52E3F-9E40-4CD9-8B26-1C261FECE5A8}">
      <dgm:prSet/>
      <dgm:spPr/>
      <dgm:t>
        <a:bodyPr/>
        <a:lstStyle/>
        <a:p>
          <a:endParaRPr lang="en-US"/>
        </a:p>
      </dgm:t>
    </dgm:pt>
    <dgm:pt modelId="{7ADF3B79-2036-4FB4-9527-1CE07E4DB560}">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fa-IR" sz="1600" b="1" dirty="0" smtClean="0"/>
            <a:t>آموزش و توسعه</a:t>
          </a:r>
        </a:p>
      </dgm:t>
    </dgm:pt>
    <dgm:pt modelId="{37D091C2-7BA5-4822-BC6F-BD0D26B69F0D}" type="parTrans" cxnId="{041236CC-C3A0-4939-8300-46A306C45566}">
      <dgm:prSet/>
      <dgm:spPr/>
      <dgm:t>
        <a:bodyPr/>
        <a:lstStyle/>
        <a:p>
          <a:endParaRPr lang="en-US"/>
        </a:p>
      </dgm:t>
    </dgm:pt>
    <dgm:pt modelId="{0C294A55-99C0-4DF1-A723-BF6C62856288}" type="sibTrans" cxnId="{041236CC-C3A0-4939-8300-46A306C45566}">
      <dgm:prSet/>
      <dgm:spPr/>
      <dgm:t>
        <a:bodyPr/>
        <a:lstStyle/>
        <a:p>
          <a:endParaRPr lang="en-US"/>
        </a:p>
      </dgm:t>
    </dgm:pt>
    <dgm:pt modelId="{0DBF9746-506E-4EAA-A376-D410BF352494}">
      <dgm:prSet phldrT="[Text]">
        <dgm:style>
          <a:lnRef idx="1">
            <a:schemeClr val="accent5"/>
          </a:lnRef>
          <a:fillRef idx="2">
            <a:schemeClr val="accent5"/>
          </a:fillRef>
          <a:effectRef idx="1">
            <a:schemeClr val="accent5"/>
          </a:effectRef>
          <a:fontRef idx="minor">
            <a:schemeClr val="dk1"/>
          </a:fontRef>
        </dgm:style>
      </dgm:prSet>
      <dgm:spPr/>
      <dgm:t>
        <a:bodyPr/>
        <a:lstStyle/>
        <a:p>
          <a:r>
            <a:rPr lang="fa-IR" b="1" dirty="0" smtClean="0"/>
            <a:t>دسترسی کنترل شده به دوره های آموزش</a:t>
          </a:r>
          <a:endParaRPr lang="en-US" b="1" dirty="0"/>
        </a:p>
      </dgm:t>
    </dgm:pt>
    <dgm:pt modelId="{E520ABEC-A330-4812-91D3-3503E38B0E70}" type="parTrans" cxnId="{736AB0A2-6F85-4FCA-802B-CC16F677E94C}">
      <dgm:prSet/>
      <dgm:spPr/>
      <dgm:t>
        <a:bodyPr/>
        <a:lstStyle/>
        <a:p>
          <a:endParaRPr lang="en-US"/>
        </a:p>
      </dgm:t>
    </dgm:pt>
    <dgm:pt modelId="{4D82547B-12B0-4564-BF58-558EFA422DC1}" type="sibTrans" cxnId="{736AB0A2-6F85-4FCA-802B-CC16F677E94C}">
      <dgm:prSet/>
      <dgm:spPr/>
      <dgm:t>
        <a:bodyPr/>
        <a:lstStyle/>
        <a:p>
          <a:endParaRPr lang="en-US"/>
        </a:p>
      </dgm:t>
    </dgm:pt>
    <dgm:pt modelId="{AF05D0E1-47A6-41C7-8294-3EDC85867699}">
      <dgm:prSet phldrT="[Text]">
        <dgm:style>
          <a:lnRef idx="1">
            <a:schemeClr val="accent4"/>
          </a:lnRef>
          <a:fillRef idx="2">
            <a:schemeClr val="accent4"/>
          </a:fillRef>
          <a:effectRef idx="1">
            <a:schemeClr val="accent4"/>
          </a:effectRef>
          <a:fontRef idx="minor">
            <a:schemeClr val="dk1"/>
          </a:fontRef>
        </dgm:style>
      </dgm:prSet>
      <dgm:spPr/>
      <dgm:t>
        <a:bodyPr/>
        <a:lstStyle/>
        <a:p>
          <a:r>
            <a:rPr lang="fa-IR" b="1" dirty="0" smtClean="0"/>
            <a:t>به نحوی که به یک آرامش موقتی برسد </a:t>
          </a:r>
          <a:endParaRPr lang="en-US" b="1" dirty="0"/>
        </a:p>
      </dgm:t>
    </dgm:pt>
    <dgm:pt modelId="{FE713E7D-6A07-47E4-A8F8-4FCDD3980C4B}" type="parTrans" cxnId="{B6BFD53E-516D-4EAF-B581-17763E77611C}">
      <dgm:prSet/>
      <dgm:spPr/>
      <dgm:t>
        <a:bodyPr/>
        <a:lstStyle/>
        <a:p>
          <a:endParaRPr lang="en-US"/>
        </a:p>
      </dgm:t>
    </dgm:pt>
    <dgm:pt modelId="{88BFA375-D6D2-4958-BAEC-0D60AE887639}" type="sibTrans" cxnId="{B6BFD53E-516D-4EAF-B581-17763E77611C}">
      <dgm:prSet/>
      <dgm:spPr/>
      <dgm:t>
        <a:bodyPr/>
        <a:lstStyle/>
        <a:p>
          <a:endParaRPr lang="en-US"/>
        </a:p>
      </dgm:t>
    </dgm:pt>
    <dgm:pt modelId="{3772A508-CFE3-4127-A4B6-22E9910BB1C4}">
      <dgm:prSet phldrT="[Text]">
        <dgm:style>
          <a:lnRef idx="1">
            <a:schemeClr val="accent5"/>
          </a:lnRef>
          <a:fillRef idx="2">
            <a:schemeClr val="accent5"/>
          </a:fillRef>
          <a:effectRef idx="1">
            <a:schemeClr val="accent5"/>
          </a:effectRef>
          <a:fontRef idx="minor">
            <a:schemeClr val="dk1"/>
          </a:fontRef>
        </dgm:style>
      </dgm:prSet>
      <dgm:spPr/>
      <dgm:t>
        <a:bodyPr/>
        <a:lstStyle/>
        <a:p>
          <a:r>
            <a:rPr lang="fa-IR" b="1" dirty="0" smtClean="0"/>
            <a:t>سازمان یادگیرنده</a:t>
          </a:r>
        </a:p>
      </dgm:t>
    </dgm:pt>
    <dgm:pt modelId="{0B1330B7-9715-496B-AFEE-DD075F799402}" type="parTrans" cxnId="{575EA41E-F468-42FF-B090-8D740B80EBAA}">
      <dgm:prSet/>
      <dgm:spPr/>
      <dgm:t>
        <a:bodyPr/>
        <a:lstStyle/>
        <a:p>
          <a:endParaRPr lang="en-US"/>
        </a:p>
      </dgm:t>
    </dgm:pt>
    <dgm:pt modelId="{0954208F-8740-4B27-B57E-D990B9473051}" type="sibTrans" cxnId="{575EA41E-F468-42FF-B090-8D740B80EBAA}">
      <dgm:prSet/>
      <dgm:spPr/>
      <dgm:t>
        <a:bodyPr/>
        <a:lstStyle/>
        <a:p>
          <a:endParaRPr lang="en-US"/>
        </a:p>
      </dgm:t>
    </dgm:pt>
    <dgm:pt modelId="{9875D9BA-75AD-4264-8598-FE058F799768}">
      <dgm:prSet phldrT="[Text]">
        <dgm:style>
          <a:lnRef idx="1">
            <a:schemeClr val="accent4"/>
          </a:lnRef>
          <a:fillRef idx="2">
            <a:schemeClr val="accent4"/>
          </a:fillRef>
          <a:effectRef idx="1">
            <a:schemeClr val="accent4"/>
          </a:effectRef>
          <a:fontRef idx="minor">
            <a:schemeClr val="dk1"/>
          </a:fontRef>
        </dgm:style>
      </dgm:prSet>
      <dgm:spPr/>
      <dgm:t>
        <a:bodyPr/>
        <a:lstStyle/>
        <a:p>
          <a:r>
            <a:rPr lang="fa-IR" b="1" dirty="0" smtClean="0"/>
            <a:t>مدیریت جو و فرهنگ سازمانی</a:t>
          </a:r>
        </a:p>
      </dgm:t>
    </dgm:pt>
    <dgm:pt modelId="{3246EDCC-E203-4DF0-85E7-003A05225169}" type="parTrans" cxnId="{272CFC22-CDCC-4A1E-9DF3-AD63374B2810}">
      <dgm:prSet/>
      <dgm:spPr/>
      <dgm:t>
        <a:bodyPr/>
        <a:lstStyle/>
        <a:p>
          <a:endParaRPr lang="en-US"/>
        </a:p>
      </dgm:t>
    </dgm:pt>
    <dgm:pt modelId="{5C68486F-8D02-4ADF-B519-BFBC66FDD76E}" type="sibTrans" cxnId="{272CFC22-CDCC-4A1E-9DF3-AD63374B2810}">
      <dgm:prSet/>
      <dgm:spPr/>
      <dgm:t>
        <a:bodyPr/>
        <a:lstStyle/>
        <a:p>
          <a:endParaRPr lang="en-US"/>
        </a:p>
      </dgm:t>
    </dgm:pt>
    <dgm:pt modelId="{A4A7AFD6-1792-4DBA-A07D-6D955B1973AB}">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fa-IR" sz="1600" b="1" dirty="0" smtClean="0"/>
            <a:t>کانون های توجه برای ملاحظه</a:t>
          </a:r>
        </a:p>
      </dgm:t>
    </dgm:pt>
    <dgm:pt modelId="{68612B98-112E-4264-B978-C7F1EA6E70ED}" type="parTrans" cxnId="{39968F46-6223-4AA5-A5E5-0F82A753C59D}">
      <dgm:prSet/>
      <dgm:spPr/>
      <dgm:t>
        <a:bodyPr/>
        <a:lstStyle/>
        <a:p>
          <a:endParaRPr lang="en-US"/>
        </a:p>
      </dgm:t>
    </dgm:pt>
    <dgm:pt modelId="{7EA624A1-5182-4840-8B1B-152DED6E183D}" type="sibTrans" cxnId="{39968F46-6223-4AA5-A5E5-0F82A753C59D}">
      <dgm:prSet/>
      <dgm:spPr/>
      <dgm:t>
        <a:bodyPr/>
        <a:lstStyle/>
        <a:p>
          <a:endParaRPr lang="en-US"/>
        </a:p>
      </dgm:t>
    </dgm:pt>
    <dgm:pt modelId="{097BAF32-9A57-4D5A-B389-83838F277C92}">
      <dgm:prSet phldrT="[Text]">
        <dgm:style>
          <a:lnRef idx="1">
            <a:schemeClr val="accent6"/>
          </a:lnRef>
          <a:fillRef idx="2">
            <a:schemeClr val="accent6"/>
          </a:fillRef>
          <a:effectRef idx="1">
            <a:schemeClr val="accent6"/>
          </a:effectRef>
          <a:fontRef idx="minor">
            <a:schemeClr val="dk1"/>
          </a:fontRef>
        </dgm:style>
      </dgm:prSet>
      <dgm:spPr/>
      <dgm:t>
        <a:bodyPr/>
        <a:lstStyle/>
        <a:p>
          <a:r>
            <a:rPr lang="fa-IR" b="1" dirty="0" smtClean="0"/>
            <a:t>رویه های مربوط به کارکنان</a:t>
          </a:r>
          <a:endParaRPr lang="en-US" b="1" dirty="0"/>
        </a:p>
      </dgm:t>
    </dgm:pt>
    <dgm:pt modelId="{CAE2FECD-356B-455A-9674-C0FDA3B5A1E3}" type="parTrans" cxnId="{595DE01F-9D83-41AA-806C-DB344BDF4902}">
      <dgm:prSet/>
      <dgm:spPr/>
      <dgm:t>
        <a:bodyPr/>
        <a:lstStyle/>
        <a:p>
          <a:endParaRPr lang="en-US"/>
        </a:p>
      </dgm:t>
    </dgm:pt>
    <dgm:pt modelId="{BBBFA8A3-73D9-4BFB-905A-DF71344172A5}" type="sibTrans" cxnId="{595DE01F-9D83-41AA-806C-DB344BDF4902}">
      <dgm:prSet/>
      <dgm:spPr/>
      <dgm:t>
        <a:bodyPr/>
        <a:lstStyle/>
        <a:p>
          <a:endParaRPr lang="en-US"/>
        </a:p>
      </dgm:t>
    </dgm:pt>
    <dgm:pt modelId="{026E1912-B512-4A33-B0F8-BABA7C67DA3A}">
      <dgm:prSet phldrT="[Text]">
        <dgm:style>
          <a:lnRef idx="1">
            <a:schemeClr val="accent6"/>
          </a:lnRef>
          <a:fillRef idx="2">
            <a:schemeClr val="accent6"/>
          </a:fillRef>
          <a:effectRef idx="1">
            <a:schemeClr val="accent6"/>
          </a:effectRef>
          <a:fontRef idx="minor">
            <a:schemeClr val="dk1"/>
          </a:fontRef>
        </dgm:style>
      </dgm:prSet>
      <dgm:spPr/>
      <dgm:t>
        <a:bodyPr/>
        <a:lstStyle/>
        <a:p>
          <a:r>
            <a:rPr lang="fa-IR" b="1" smtClean="0"/>
            <a:t>راهبردهای وسیع فرهنگی ساختاری</a:t>
          </a:r>
          <a:endParaRPr lang="fa-IR" b="1" dirty="0" smtClean="0"/>
        </a:p>
      </dgm:t>
    </dgm:pt>
    <dgm:pt modelId="{BB06D5DB-5405-4307-AF43-DA2CB58EAF20}" type="parTrans" cxnId="{8CD2F8C6-BD74-489B-97BD-42485762AD3D}">
      <dgm:prSet/>
      <dgm:spPr/>
      <dgm:t>
        <a:bodyPr/>
        <a:lstStyle/>
        <a:p>
          <a:endParaRPr lang="en-US"/>
        </a:p>
      </dgm:t>
    </dgm:pt>
    <dgm:pt modelId="{0F60E428-1CA0-493C-90D4-F527A5E49482}" type="sibTrans" cxnId="{8CD2F8C6-BD74-489B-97BD-42485762AD3D}">
      <dgm:prSet/>
      <dgm:spPr/>
      <dgm:t>
        <a:bodyPr/>
        <a:lstStyle/>
        <a:p>
          <a:endParaRPr lang="en-US"/>
        </a:p>
      </dgm:t>
    </dgm:pt>
    <dgm:pt modelId="{D09FA3DD-70E9-494F-989F-1690BCE5B5E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fa-IR" sz="1600" b="1" dirty="0" smtClean="0"/>
            <a:t>ارتباطات</a:t>
          </a:r>
          <a:endParaRPr lang="en-US" sz="1600" b="1" dirty="0"/>
        </a:p>
      </dgm:t>
    </dgm:pt>
    <dgm:pt modelId="{B78753CC-30F8-44CC-B737-9478DBD20778}" type="parTrans" cxnId="{C6CD07FC-9B90-430F-8F10-333163D2FBFB}">
      <dgm:prSet/>
      <dgm:spPr/>
      <dgm:t>
        <a:bodyPr/>
        <a:lstStyle/>
        <a:p>
          <a:endParaRPr lang="en-US"/>
        </a:p>
      </dgm:t>
    </dgm:pt>
    <dgm:pt modelId="{C1372A0C-53B4-4E0E-B0F5-85234BE3A8EA}" type="sibTrans" cxnId="{C6CD07FC-9B90-430F-8F10-333163D2FBFB}">
      <dgm:prSet/>
      <dgm:spPr/>
      <dgm:t>
        <a:bodyPr/>
        <a:lstStyle/>
        <a:p>
          <a:endParaRPr lang="en-US"/>
        </a:p>
      </dgm:t>
    </dgm:pt>
    <dgm:pt modelId="{79E93EF6-9B8B-4AA3-A308-C3099B94FC01}">
      <dgm:prSet phldrT="[Text]">
        <dgm:style>
          <a:lnRef idx="1">
            <a:schemeClr val="accent3"/>
          </a:lnRef>
          <a:fillRef idx="2">
            <a:schemeClr val="accent3"/>
          </a:fillRef>
          <a:effectRef idx="1">
            <a:schemeClr val="accent3"/>
          </a:effectRef>
          <a:fontRef idx="minor">
            <a:schemeClr val="dk1"/>
          </a:fontRef>
        </dgm:style>
      </dgm:prSet>
      <dgm:spPr/>
      <dgm:t>
        <a:bodyPr/>
        <a:lstStyle/>
        <a:p>
          <a:r>
            <a:rPr lang="fa-IR" b="1" dirty="0" smtClean="0"/>
            <a:t>با جریان محدود/غیر مستقیم</a:t>
          </a:r>
          <a:endParaRPr lang="en-US" b="1" dirty="0"/>
        </a:p>
      </dgm:t>
    </dgm:pt>
    <dgm:pt modelId="{0E34D249-25F5-4598-B269-2D4FBC12B6B1}" type="parTrans" cxnId="{CAC93400-99EA-440E-A7DA-4025397D7424}">
      <dgm:prSet/>
      <dgm:spPr/>
      <dgm:t>
        <a:bodyPr/>
        <a:lstStyle/>
        <a:p>
          <a:endParaRPr lang="en-US"/>
        </a:p>
      </dgm:t>
    </dgm:pt>
    <dgm:pt modelId="{D93AEA09-AA2C-4BDD-8C03-1B425C32F1CC}" type="sibTrans" cxnId="{CAC93400-99EA-440E-A7DA-4025397D7424}">
      <dgm:prSet/>
      <dgm:spPr/>
      <dgm:t>
        <a:bodyPr/>
        <a:lstStyle/>
        <a:p>
          <a:endParaRPr lang="en-US"/>
        </a:p>
      </dgm:t>
    </dgm:pt>
    <dgm:pt modelId="{4607521F-3FC2-48FF-AD8E-5B49CF2649AA}">
      <dgm:prSet phldrT="[Text]">
        <dgm:style>
          <a:lnRef idx="1">
            <a:schemeClr val="accent3"/>
          </a:lnRef>
          <a:fillRef idx="2">
            <a:schemeClr val="accent3"/>
          </a:fillRef>
          <a:effectRef idx="1">
            <a:schemeClr val="accent3"/>
          </a:effectRef>
          <a:fontRef idx="minor">
            <a:schemeClr val="dk1"/>
          </a:fontRef>
        </dgm:style>
      </dgm:prSet>
      <dgm:spPr/>
      <dgm:t>
        <a:bodyPr/>
        <a:lstStyle/>
        <a:p>
          <a:r>
            <a:rPr lang="fa-IR" b="1" dirty="0" smtClean="0"/>
            <a:t>باجریان زیاد/مستقیم</a:t>
          </a:r>
        </a:p>
      </dgm:t>
    </dgm:pt>
    <dgm:pt modelId="{58701FEC-8D57-4C63-A980-BF28EDD74224}" type="parTrans" cxnId="{319D9418-11A3-4173-BE31-9719B832116C}">
      <dgm:prSet/>
      <dgm:spPr/>
      <dgm:t>
        <a:bodyPr/>
        <a:lstStyle/>
        <a:p>
          <a:endParaRPr lang="en-US"/>
        </a:p>
      </dgm:t>
    </dgm:pt>
    <dgm:pt modelId="{5D0BDEE3-6525-422D-AAAC-E02C70E33295}" type="sibTrans" cxnId="{319D9418-11A3-4173-BE31-9719B832116C}">
      <dgm:prSet/>
      <dgm:spPr/>
      <dgm:t>
        <a:bodyPr/>
        <a:lstStyle/>
        <a:p>
          <a:endParaRPr lang="en-US"/>
        </a:p>
      </dgm:t>
    </dgm:pt>
    <dgm:pt modelId="{94072D8C-DA9A-4DEA-8833-8DD95CB62F76}" type="pres">
      <dgm:prSet presAssocID="{8F308F30-AD41-4B04-AED5-DF99F9B68472}" presName="theList" presStyleCnt="0">
        <dgm:presLayoutVars>
          <dgm:dir/>
          <dgm:animLvl val="lvl"/>
          <dgm:resizeHandles val="exact"/>
        </dgm:presLayoutVars>
      </dgm:prSet>
      <dgm:spPr/>
      <dgm:t>
        <a:bodyPr/>
        <a:lstStyle/>
        <a:p>
          <a:endParaRPr lang="en-US"/>
        </a:p>
      </dgm:t>
    </dgm:pt>
    <dgm:pt modelId="{72149B0C-8452-4582-AEF7-92A983D61C39}" type="pres">
      <dgm:prSet presAssocID="{21784178-B7A1-410E-B888-1E310E546932}" presName="compNode" presStyleCnt="0"/>
      <dgm:spPr/>
    </dgm:pt>
    <dgm:pt modelId="{C1A1027A-AD9B-429F-9CA7-FA6DF02DEAF5}" type="pres">
      <dgm:prSet presAssocID="{21784178-B7A1-410E-B888-1E310E546932}" presName="aNode" presStyleLbl="bgShp" presStyleIdx="0" presStyleCnt="3"/>
      <dgm:spPr/>
      <dgm:t>
        <a:bodyPr/>
        <a:lstStyle/>
        <a:p>
          <a:endParaRPr lang="en-US"/>
        </a:p>
      </dgm:t>
    </dgm:pt>
    <dgm:pt modelId="{DC588B53-073D-41AF-97A0-967CC8C1CDB7}" type="pres">
      <dgm:prSet presAssocID="{21784178-B7A1-410E-B888-1E310E546932}" presName="textNode" presStyleLbl="bgShp" presStyleIdx="0" presStyleCnt="3"/>
      <dgm:spPr/>
      <dgm:t>
        <a:bodyPr/>
        <a:lstStyle/>
        <a:p>
          <a:endParaRPr lang="en-US"/>
        </a:p>
      </dgm:t>
    </dgm:pt>
    <dgm:pt modelId="{FD8CB5F4-4935-444B-AF06-428E6CADF309}" type="pres">
      <dgm:prSet presAssocID="{21784178-B7A1-410E-B888-1E310E546932}" presName="compChildNode" presStyleCnt="0"/>
      <dgm:spPr/>
    </dgm:pt>
    <dgm:pt modelId="{ABA63565-3FAB-4CE6-B705-3CC1CF997BCA}" type="pres">
      <dgm:prSet presAssocID="{21784178-B7A1-410E-B888-1E310E546932}" presName="theInnerList" presStyleCnt="0"/>
      <dgm:spPr/>
    </dgm:pt>
    <dgm:pt modelId="{352B221F-3401-4133-856C-2775DA992368}" type="pres">
      <dgm:prSet presAssocID="{CAB45F26-F8E7-4167-B2E5-9883356E05FA}" presName="childNode" presStyleLbl="node1" presStyleIdx="0" presStyleCnt="33" custScaleX="118744">
        <dgm:presLayoutVars>
          <dgm:bulletEnabled val="1"/>
        </dgm:presLayoutVars>
      </dgm:prSet>
      <dgm:spPr>
        <a:prstGeom prst="homePlate">
          <a:avLst/>
        </a:prstGeom>
      </dgm:spPr>
      <dgm:t>
        <a:bodyPr/>
        <a:lstStyle/>
        <a:p>
          <a:endParaRPr lang="en-US"/>
        </a:p>
      </dgm:t>
    </dgm:pt>
    <dgm:pt modelId="{AAF883DA-CBF8-4832-A216-AA7AD44926F5}" type="pres">
      <dgm:prSet presAssocID="{CAB45F26-F8E7-4167-B2E5-9883356E05FA}" presName="aSpace2" presStyleCnt="0"/>
      <dgm:spPr/>
    </dgm:pt>
    <dgm:pt modelId="{C1559028-37B1-4F33-ABE0-F6CB0FE4ADC7}" type="pres">
      <dgm:prSet presAssocID="{8D89444A-AA1B-42E5-9650-AB397A673AA4}" presName="childNode" presStyleLbl="node1" presStyleIdx="1" presStyleCnt="33" custScaleX="118744">
        <dgm:presLayoutVars>
          <dgm:bulletEnabled val="1"/>
        </dgm:presLayoutVars>
      </dgm:prSet>
      <dgm:spPr>
        <a:prstGeom prst="homePlate">
          <a:avLst/>
        </a:prstGeom>
      </dgm:spPr>
      <dgm:t>
        <a:bodyPr/>
        <a:lstStyle/>
        <a:p>
          <a:endParaRPr lang="en-US"/>
        </a:p>
      </dgm:t>
    </dgm:pt>
    <dgm:pt modelId="{3E5AEB6C-CA4B-4AC5-A080-ACDCFAB881FA}" type="pres">
      <dgm:prSet presAssocID="{8D89444A-AA1B-42E5-9650-AB397A673AA4}" presName="aSpace2" presStyleCnt="0"/>
      <dgm:spPr/>
    </dgm:pt>
    <dgm:pt modelId="{ED2D700A-03C5-4BD1-A30D-2554B0EA6BA3}" type="pres">
      <dgm:prSet presAssocID="{C9FA63B2-EE8E-4877-BC23-68EAD8412F4D}" presName="childNode" presStyleLbl="node1" presStyleIdx="2" presStyleCnt="33" custScaleX="118744">
        <dgm:presLayoutVars>
          <dgm:bulletEnabled val="1"/>
        </dgm:presLayoutVars>
      </dgm:prSet>
      <dgm:spPr>
        <a:prstGeom prst="homePlate">
          <a:avLst/>
        </a:prstGeom>
      </dgm:spPr>
      <dgm:t>
        <a:bodyPr/>
        <a:lstStyle/>
        <a:p>
          <a:endParaRPr lang="en-US"/>
        </a:p>
      </dgm:t>
    </dgm:pt>
    <dgm:pt modelId="{A146852C-52C9-4ABB-94A8-63F1B1CF46A8}" type="pres">
      <dgm:prSet presAssocID="{C9FA63B2-EE8E-4877-BC23-68EAD8412F4D}" presName="aSpace2" presStyleCnt="0"/>
      <dgm:spPr/>
    </dgm:pt>
    <dgm:pt modelId="{36299CE5-A7B2-42D2-93DC-908E5EAF0360}" type="pres">
      <dgm:prSet presAssocID="{DD7089F6-18E0-4FD3-B890-92F06E45FB8C}" presName="childNode" presStyleLbl="node1" presStyleIdx="3" presStyleCnt="33" custScaleX="118744">
        <dgm:presLayoutVars>
          <dgm:bulletEnabled val="1"/>
        </dgm:presLayoutVars>
      </dgm:prSet>
      <dgm:spPr>
        <a:prstGeom prst="homePlate">
          <a:avLst/>
        </a:prstGeom>
      </dgm:spPr>
      <dgm:t>
        <a:bodyPr/>
        <a:lstStyle/>
        <a:p>
          <a:endParaRPr lang="en-US"/>
        </a:p>
      </dgm:t>
    </dgm:pt>
    <dgm:pt modelId="{B497D833-916E-4DC8-9F7C-49D2D89D9606}" type="pres">
      <dgm:prSet presAssocID="{DD7089F6-18E0-4FD3-B890-92F06E45FB8C}" presName="aSpace2" presStyleCnt="0"/>
      <dgm:spPr/>
    </dgm:pt>
    <dgm:pt modelId="{D9D6F824-D65D-4A1C-A12E-FE4129EB1378}" type="pres">
      <dgm:prSet presAssocID="{1BE6F882-CFC5-4DAF-B19A-FEAC3D3EDF0B}" presName="childNode" presStyleLbl="node1" presStyleIdx="4" presStyleCnt="33" custScaleX="118744">
        <dgm:presLayoutVars>
          <dgm:bulletEnabled val="1"/>
        </dgm:presLayoutVars>
      </dgm:prSet>
      <dgm:spPr>
        <a:prstGeom prst="homePlate">
          <a:avLst/>
        </a:prstGeom>
      </dgm:spPr>
      <dgm:t>
        <a:bodyPr/>
        <a:lstStyle/>
        <a:p>
          <a:endParaRPr lang="en-US"/>
        </a:p>
      </dgm:t>
    </dgm:pt>
    <dgm:pt modelId="{474FA009-0825-4E8E-BB71-0B43EB7F776A}" type="pres">
      <dgm:prSet presAssocID="{1BE6F882-CFC5-4DAF-B19A-FEAC3D3EDF0B}" presName="aSpace2" presStyleCnt="0"/>
      <dgm:spPr/>
    </dgm:pt>
    <dgm:pt modelId="{0927C9E6-2E42-4D32-8CC2-9BACB8FA8418}" type="pres">
      <dgm:prSet presAssocID="{46D79145-FAE8-4C16-B557-50EB6F84ADEE}" presName="childNode" presStyleLbl="node1" presStyleIdx="5" presStyleCnt="33" custScaleX="118744">
        <dgm:presLayoutVars>
          <dgm:bulletEnabled val="1"/>
        </dgm:presLayoutVars>
      </dgm:prSet>
      <dgm:spPr>
        <a:prstGeom prst="homePlate">
          <a:avLst/>
        </a:prstGeom>
      </dgm:spPr>
      <dgm:t>
        <a:bodyPr/>
        <a:lstStyle/>
        <a:p>
          <a:endParaRPr lang="en-US"/>
        </a:p>
      </dgm:t>
    </dgm:pt>
    <dgm:pt modelId="{B8ED51B2-0E09-4BCE-B43E-B8A023FB9A61}" type="pres">
      <dgm:prSet presAssocID="{46D79145-FAE8-4C16-B557-50EB6F84ADEE}" presName="aSpace2" presStyleCnt="0"/>
      <dgm:spPr/>
    </dgm:pt>
    <dgm:pt modelId="{BA1FEA08-786B-4571-9D90-E0B35ED28BE2}" type="pres">
      <dgm:prSet presAssocID="{D09FA3DD-70E9-494F-989F-1690BCE5B5E4}" presName="childNode" presStyleLbl="node1" presStyleIdx="6" presStyleCnt="33" custScaleX="118744">
        <dgm:presLayoutVars>
          <dgm:bulletEnabled val="1"/>
        </dgm:presLayoutVars>
      </dgm:prSet>
      <dgm:spPr>
        <a:prstGeom prst="homePlate">
          <a:avLst/>
        </a:prstGeom>
      </dgm:spPr>
      <dgm:t>
        <a:bodyPr/>
        <a:lstStyle/>
        <a:p>
          <a:endParaRPr lang="en-US"/>
        </a:p>
      </dgm:t>
    </dgm:pt>
    <dgm:pt modelId="{AA237FE6-4B5F-4DDB-A18E-3ADBD39CA18C}" type="pres">
      <dgm:prSet presAssocID="{D09FA3DD-70E9-494F-989F-1690BCE5B5E4}" presName="aSpace2" presStyleCnt="0"/>
      <dgm:spPr/>
    </dgm:pt>
    <dgm:pt modelId="{336CA1CB-6B29-45D9-9D5A-6E4153413B21}" type="pres">
      <dgm:prSet presAssocID="{90DA87B6-51C4-4691-8EEF-F560A2D9602F}" presName="childNode" presStyleLbl="node1" presStyleIdx="7" presStyleCnt="33" custScaleX="118744">
        <dgm:presLayoutVars>
          <dgm:bulletEnabled val="1"/>
        </dgm:presLayoutVars>
      </dgm:prSet>
      <dgm:spPr>
        <a:prstGeom prst="homePlate">
          <a:avLst/>
        </a:prstGeom>
      </dgm:spPr>
      <dgm:t>
        <a:bodyPr/>
        <a:lstStyle/>
        <a:p>
          <a:endParaRPr lang="en-US"/>
        </a:p>
      </dgm:t>
    </dgm:pt>
    <dgm:pt modelId="{2336409F-463B-4BDC-AEFB-1ADA2B6B3DCD}" type="pres">
      <dgm:prSet presAssocID="{90DA87B6-51C4-4691-8EEF-F560A2D9602F}" presName="aSpace2" presStyleCnt="0"/>
      <dgm:spPr/>
    </dgm:pt>
    <dgm:pt modelId="{83E1BAC7-9BE0-439E-976D-32D38C0F0168}" type="pres">
      <dgm:prSet presAssocID="{CF54D769-26D2-402D-A958-1315DE63C03A}" presName="childNode" presStyleLbl="node1" presStyleIdx="8" presStyleCnt="33" custScaleX="118744">
        <dgm:presLayoutVars>
          <dgm:bulletEnabled val="1"/>
        </dgm:presLayoutVars>
      </dgm:prSet>
      <dgm:spPr>
        <a:prstGeom prst="homePlate">
          <a:avLst/>
        </a:prstGeom>
      </dgm:spPr>
      <dgm:t>
        <a:bodyPr/>
        <a:lstStyle/>
        <a:p>
          <a:endParaRPr lang="en-US"/>
        </a:p>
      </dgm:t>
    </dgm:pt>
    <dgm:pt modelId="{78598E7F-4322-4F45-BD13-25D7DAE13C33}" type="pres">
      <dgm:prSet presAssocID="{CF54D769-26D2-402D-A958-1315DE63C03A}" presName="aSpace2" presStyleCnt="0"/>
      <dgm:spPr/>
    </dgm:pt>
    <dgm:pt modelId="{5117E115-1103-400A-9E75-F9801D1F8A8E}" type="pres">
      <dgm:prSet presAssocID="{7ADF3B79-2036-4FB4-9527-1CE07E4DB560}" presName="childNode" presStyleLbl="node1" presStyleIdx="9" presStyleCnt="33" custScaleX="118744">
        <dgm:presLayoutVars>
          <dgm:bulletEnabled val="1"/>
        </dgm:presLayoutVars>
      </dgm:prSet>
      <dgm:spPr>
        <a:prstGeom prst="homePlate">
          <a:avLst/>
        </a:prstGeom>
      </dgm:spPr>
      <dgm:t>
        <a:bodyPr/>
        <a:lstStyle/>
        <a:p>
          <a:endParaRPr lang="en-US"/>
        </a:p>
      </dgm:t>
    </dgm:pt>
    <dgm:pt modelId="{CF9BAC02-A052-4A03-93A3-D594129B4E6D}" type="pres">
      <dgm:prSet presAssocID="{7ADF3B79-2036-4FB4-9527-1CE07E4DB560}" presName="aSpace2" presStyleCnt="0"/>
      <dgm:spPr/>
    </dgm:pt>
    <dgm:pt modelId="{68AE0791-879F-44EF-8017-650A448EC1E9}" type="pres">
      <dgm:prSet presAssocID="{A4A7AFD6-1792-4DBA-A07D-6D955B1973AB}" presName="childNode" presStyleLbl="node1" presStyleIdx="10" presStyleCnt="33" custScaleX="116294">
        <dgm:presLayoutVars>
          <dgm:bulletEnabled val="1"/>
        </dgm:presLayoutVars>
      </dgm:prSet>
      <dgm:spPr>
        <a:prstGeom prst="homePlate">
          <a:avLst/>
        </a:prstGeom>
      </dgm:spPr>
      <dgm:t>
        <a:bodyPr/>
        <a:lstStyle/>
        <a:p>
          <a:endParaRPr lang="en-US"/>
        </a:p>
      </dgm:t>
    </dgm:pt>
    <dgm:pt modelId="{F1CA3605-7F44-42F5-8AA9-46BC614D5D91}" type="pres">
      <dgm:prSet presAssocID="{21784178-B7A1-410E-B888-1E310E546932}" presName="aSpace" presStyleCnt="0"/>
      <dgm:spPr/>
    </dgm:pt>
    <dgm:pt modelId="{0F912581-D1AB-454F-8220-A6E72AE7862F}" type="pres">
      <dgm:prSet presAssocID="{1EFB13B4-3AB4-4D80-97A6-18A9CE7E2C5B}" presName="compNode" presStyleCnt="0"/>
      <dgm:spPr/>
    </dgm:pt>
    <dgm:pt modelId="{4D5E9CC3-28F6-4009-BE82-4B2583F10295}" type="pres">
      <dgm:prSet presAssocID="{1EFB13B4-3AB4-4D80-97A6-18A9CE7E2C5B}" presName="aNode" presStyleLbl="bgShp" presStyleIdx="1" presStyleCnt="3"/>
      <dgm:spPr/>
      <dgm:t>
        <a:bodyPr/>
        <a:lstStyle/>
        <a:p>
          <a:endParaRPr lang="en-US"/>
        </a:p>
      </dgm:t>
    </dgm:pt>
    <dgm:pt modelId="{99CAC4F1-5BFA-44CA-A120-0E658382E9C0}" type="pres">
      <dgm:prSet presAssocID="{1EFB13B4-3AB4-4D80-97A6-18A9CE7E2C5B}" presName="textNode" presStyleLbl="bgShp" presStyleIdx="1" presStyleCnt="3"/>
      <dgm:spPr/>
      <dgm:t>
        <a:bodyPr/>
        <a:lstStyle/>
        <a:p>
          <a:endParaRPr lang="en-US"/>
        </a:p>
      </dgm:t>
    </dgm:pt>
    <dgm:pt modelId="{8F2F3251-5F9A-4CFF-9CB7-313980C417AD}" type="pres">
      <dgm:prSet presAssocID="{1EFB13B4-3AB4-4D80-97A6-18A9CE7E2C5B}" presName="compChildNode" presStyleCnt="0"/>
      <dgm:spPr/>
    </dgm:pt>
    <dgm:pt modelId="{A8938304-8A2E-4F13-8797-A031E17483E1}" type="pres">
      <dgm:prSet presAssocID="{1EFB13B4-3AB4-4D80-97A6-18A9CE7E2C5B}" presName="theInnerList" presStyleCnt="0"/>
      <dgm:spPr/>
    </dgm:pt>
    <dgm:pt modelId="{CC2D02AC-B4DE-4A53-B54F-94690B424290}" type="pres">
      <dgm:prSet presAssocID="{813E5D76-6397-47E0-A8A0-587466FCBBA8}" presName="childNode" presStyleLbl="node1" presStyleIdx="11" presStyleCnt="33" custScaleX="118744">
        <dgm:presLayoutVars>
          <dgm:bulletEnabled val="1"/>
        </dgm:presLayoutVars>
      </dgm:prSet>
      <dgm:spPr/>
      <dgm:t>
        <a:bodyPr/>
        <a:lstStyle/>
        <a:p>
          <a:endParaRPr lang="en-US"/>
        </a:p>
      </dgm:t>
    </dgm:pt>
    <dgm:pt modelId="{128B0DE7-72B7-4F2E-94BF-72D61C183D5B}" type="pres">
      <dgm:prSet presAssocID="{813E5D76-6397-47E0-A8A0-587466FCBBA8}" presName="aSpace2" presStyleCnt="0"/>
      <dgm:spPr/>
    </dgm:pt>
    <dgm:pt modelId="{F8BD0897-B896-47E8-A2A1-38D764EEA46D}" type="pres">
      <dgm:prSet presAssocID="{84227727-FC61-4CCF-8C62-2A00C8900697}" presName="childNode" presStyleLbl="node1" presStyleIdx="12" presStyleCnt="33" custScaleX="118744">
        <dgm:presLayoutVars>
          <dgm:bulletEnabled val="1"/>
        </dgm:presLayoutVars>
      </dgm:prSet>
      <dgm:spPr/>
      <dgm:t>
        <a:bodyPr/>
        <a:lstStyle/>
        <a:p>
          <a:endParaRPr lang="en-US"/>
        </a:p>
      </dgm:t>
    </dgm:pt>
    <dgm:pt modelId="{C4B31594-984D-4761-AE01-CEADC9429079}" type="pres">
      <dgm:prSet presAssocID="{84227727-FC61-4CCF-8C62-2A00C8900697}" presName="aSpace2" presStyleCnt="0"/>
      <dgm:spPr/>
    </dgm:pt>
    <dgm:pt modelId="{70FA14EE-BA6A-47A1-B368-0AD4663DDA37}" type="pres">
      <dgm:prSet presAssocID="{C0C7520A-E7A4-4B00-A4C7-EFFE89F48BAA}" presName="childNode" presStyleLbl="node1" presStyleIdx="13" presStyleCnt="33" custScaleX="118744">
        <dgm:presLayoutVars>
          <dgm:bulletEnabled val="1"/>
        </dgm:presLayoutVars>
      </dgm:prSet>
      <dgm:spPr/>
      <dgm:t>
        <a:bodyPr/>
        <a:lstStyle/>
        <a:p>
          <a:endParaRPr lang="en-US"/>
        </a:p>
      </dgm:t>
    </dgm:pt>
    <dgm:pt modelId="{BDF7114F-C8C4-402C-9A1B-C146442E284C}" type="pres">
      <dgm:prSet presAssocID="{C0C7520A-E7A4-4B00-A4C7-EFFE89F48BAA}" presName="aSpace2" presStyleCnt="0"/>
      <dgm:spPr/>
    </dgm:pt>
    <dgm:pt modelId="{840917DE-AD77-473D-B393-0957A7261808}" type="pres">
      <dgm:prSet presAssocID="{C095D85A-F2C7-4D72-9713-C80415485BEA}" presName="childNode" presStyleLbl="node1" presStyleIdx="14" presStyleCnt="33" custScaleX="118744">
        <dgm:presLayoutVars>
          <dgm:bulletEnabled val="1"/>
        </dgm:presLayoutVars>
      </dgm:prSet>
      <dgm:spPr/>
      <dgm:t>
        <a:bodyPr/>
        <a:lstStyle/>
        <a:p>
          <a:endParaRPr lang="en-US"/>
        </a:p>
      </dgm:t>
    </dgm:pt>
    <dgm:pt modelId="{EDDF8FD9-9897-4548-8874-DA829F8B478E}" type="pres">
      <dgm:prSet presAssocID="{C095D85A-F2C7-4D72-9713-C80415485BEA}" presName="aSpace2" presStyleCnt="0"/>
      <dgm:spPr/>
    </dgm:pt>
    <dgm:pt modelId="{CA699BA3-2A3E-4BD8-8062-A1EFF9D78DD8}" type="pres">
      <dgm:prSet presAssocID="{B9CD9AFF-AD4D-4A3C-9868-9DD82FE90836}" presName="childNode" presStyleLbl="node1" presStyleIdx="15" presStyleCnt="33" custScaleX="118744">
        <dgm:presLayoutVars>
          <dgm:bulletEnabled val="1"/>
        </dgm:presLayoutVars>
      </dgm:prSet>
      <dgm:spPr/>
      <dgm:t>
        <a:bodyPr/>
        <a:lstStyle/>
        <a:p>
          <a:endParaRPr lang="en-US"/>
        </a:p>
      </dgm:t>
    </dgm:pt>
    <dgm:pt modelId="{522440C8-77B4-4A46-8F5F-C4921BD9C562}" type="pres">
      <dgm:prSet presAssocID="{B9CD9AFF-AD4D-4A3C-9868-9DD82FE90836}" presName="aSpace2" presStyleCnt="0"/>
      <dgm:spPr/>
    </dgm:pt>
    <dgm:pt modelId="{35A4BEEF-ACDC-48CA-904E-E8225E402082}" type="pres">
      <dgm:prSet presAssocID="{8E433DB2-2C9A-4068-BB0F-D7BCD4CC8EF2}" presName="childNode" presStyleLbl="node1" presStyleIdx="16" presStyleCnt="33" custScaleX="118744">
        <dgm:presLayoutVars>
          <dgm:bulletEnabled val="1"/>
        </dgm:presLayoutVars>
      </dgm:prSet>
      <dgm:spPr/>
      <dgm:t>
        <a:bodyPr/>
        <a:lstStyle/>
        <a:p>
          <a:endParaRPr lang="en-US"/>
        </a:p>
      </dgm:t>
    </dgm:pt>
    <dgm:pt modelId="{2310011F-C44D-4A58-A2E7-34072578BD59}" type="pres">
      <dgm:prSet presAssocID="{8E433DB2-2C9A-4068-BB0F-D7BCD4CC8EF2}" presName="aSpace2" presStyleCnt="0"/>
      <dgm:spPr/>
    </dgm:pt>
    <dgm:pt modelId="{B390A41C-5955-4B6E-8AFC-2C4E644DC42C}" type="pres">
      <dgm:prSet presAssocID="{79E93EF6-9B8B-4AA3-A308-C3099B94FC01}" presName="childNode" presStyleLbl="node1" presStyleIdx="17" presStyleCnt="33" custScaleX="118744">
        <dgm:presLayoutVars>
          <dgm:bulletEnabled val="1"/>
        </dgm:presLayoutVars>
      </dgm:prSet>
      <dgm:spPr/>
      <dgm:t>
        <a:bodyPr/>
        <a:lstStyle/>
        <a:p>
          <a:endParaRPr lang="en-US"/>
        </a:p>
      </dgm:t>
    </dgm:pt>
    <dgm:pt modelId="{76B06215-5084-4138-9F38-BDEF494DA7D8}" type="pres">
      <dgm:prSet presAssocID="{79E93EF6-9B8B-4AA3-A308-C3099B94FC01}" presName="aSpace2" presStyleCnt="0"/>
      <dgm:spPr/>
    </dgm:pt>
    <dgm:pt modelId="{F051B769-CDE2-48EC-9E55-7C74A5A340C7}" type="pres">
      <dgm:prSet presAssocID="{CDE6FACB-4A54-41D6-BD07-148F1677ECD2}" presName="childNode" presStyleLbl="node1" presStyleIdx="18" presStyleCnt="33" custScaleX="118744">
        <dgm:presLayoutVars>
          <dgm:bulletEnabled val="1"/>
        </dgm:presLayoutVars>
      </dgm:prSet>
      <dgm:spPr/>
      <dgm:t>
        <a:bodyPr/>
        <a:lstStyle/>
        <a:p>
          <a:endParaRPr lang="en-US"/>
        </a:p>
      </dgm:t>
    </dgm:pt>
    <dgm:pt modelId="{F1A7AD5B-9AE1-4EB6-BA87-73A4322D073B}" type="pres">
      <dgm:prSet presAssocID="{CDE6FACB-4A54-41D6-BD07-148F1677ECD2}" presName="aSpace2" presStyleCnt="0"/>
      <dgm:spPr/>
    </dgm:pt>
    <dgm:pt modelId="{5DD800B2-8298-4BBD-B559-A5E0ACD38551}" type="pres">
      <dgm:prSet presAssocID="{AF05D0E1-47A6-41C7-8294-3EDC85867699}" presName="childNode" presStyleLbl="node1" presStyleIdx="19" presStyleCnt="33" custScaleX="118744">
        <dgm:presLayoutVars>
          <dgm:bulletEnabled val="1"/>
        </dgm:presLayoutVars>
      </dgm:prSet>
      <dgm:spPr/>
      <dgm:t>
        <a:bodyPr/>
        <a:lstStyle/>
        <a:p>
          <a:endParaRPr lang="en-US"/>
        </a:p>
      </dgm:t>
    </dgm:pt>
    <dgm:pt modelId="{DD7B72E7-0804-4207-91FD-3027ED8912DC}" type="pres">
      <dgm:prSet presAssocID="{AF05D0E1-47A6-41C7-8294-3EDC85867699}" presName="aSpace2" presStyleCnt="0"/>
      <dgm:spPr/>
    </dgm:pt>
    <dgm:pt modelId="{482E46BC-9973-4C7A-9AE8-CEE2446FEB2C}" type="pres">
      <dgm:prSet presAssocID="{0DBF9746-506E-4EAA-A376-D410BF352494}" presName="childNode" presStyleLbl="node1" presStyleIdx="20" presStyleCnt="33" custScaleX="118744">
        <dgm:presLayoutVars>
          <dgm:bulletEnabled val="1"/>
        </dgm:presLayoutVars>
      </dgm:prSet>
      <dgm:spPr/>
      <dgm:t>
        <a:bodyPr/>
        <a:lstStyle/>
        <a:p>
          <a:endParaRPr lang="en-US"/>
        </a:p>
      </dgm:t>
    </dgm:pt>
    <dgm:pt modelId="{55A903CB-5AFF-485D-9513-57392E19D81E}" type="pres">
      <dgm:prSet presAssocID="{0DBF9746-506E-4EAA-A376-D410BF352494}" presName="aSpace2" presStyleCnt="0"/>
      <dgm:spPr/>
    </dgm:pt>
    <dgm:pt modelId="{0F811B33-A456-4F80-AA07-6BCDB238EE1D}" type="pres">
      <dgm:prSet presAssocID="{097BAF32-9A57-4D5A-B389-83838F277C92}" presName="childNode" presStyleLbl="node1" presStyleIdx="21" presStyleCnt="33" custScaleX="116294">
        <dgm:presLayoutVars>
          <dgm:bulletEnabled val="1"/>
        </dgm:presLayoutVars>
      </dgm:prSet>
      <dgm:spPr/>
      <dgm:t>
        <a:bodyPr/>
        <a:lstStyle/>
        <a:p>
          <a:endParaRPr lang="en-US"/>
        </a:p>
      </dgm:t>
    </dgm:pt>
    <dgm:pt modelId="{B01F2034-9D61-47DE-A859-806BE1A960FE}" type="pres">
      <dgm:prSet presAssocID="{1EFB13B4-3AB4-4D80-97A6-18A9CE7E2C5B}" presName="aSpace" presStyleCnt="0"/>
      <dgm:spPr/>
    </dgm:pt>
    <dgm:pt modelId="{33D687BE-471E-4D35-9E18-A5B54DF4809A}" type="pres">
      <dgm:prSet presAssocID="{A82020AA-ECCF-40C8-A7BD-18C369A6EBE3}" presName="compNode" presStyleCnt="0"/>
      <dgm:spPr/>
    </dgm:pt>
    <dgm:pt modelId="{3E2963E3-383F-49FF-AB52-1E166791479C}" type="pres">
      <dgm:prSet presAssocID="{A82020AA-ECCF-40C8-A7BD-18C369A6EBE3}" presName="aNode" presStyleLbl="bgShp" presStyleIdx="2" presStyleCnt="3"/>
      <dgm:spPr/>
      <dgm:t>
        <a:bodyPr/>
        <a:lstStyle/>
        <a:p>
          <a:endParaRPr lang="en-US"/>
        </a:p>
      </dgm:t>
    </dgm:pt>
    <dgm:pt modelId="{D7BD5DE7-B078-4800-BD6E-D545B8947705}" type="pres">
      <dgm:prSet presAssocID="{A82020AA-ECCF-40C8-A7BD-18C369A6EBE3}" presName="textNode" presStyleLbl="bgShp" presStyleIdx="2" presStyleCnt="3"/>
      <dgm:spPr/>
      <dgm:t>
        <a:bodyPr/>
        <a:lstStyle/>
        <a:p>
          <a:endParaRPr lang="en-US"/>
        </a:p>
      </dgm:t>
    </dgm:pt>
    <dgm:pt modelId="{6941FE03-9F4D-4A22-9BF5-86E912F13D21}" type="pres">
      <dgm:prSet presAssocID="{A82020AA-ECCF-40C8-A7BD-18C369A6EBE3}" presName="compChildNode" presStyleCnt="0"/>
      <dgm:spPr/>
    </dgm:pt>
    <dgm:pt modelId="{CDA99173-CCBA-429F-A09D-587FBFD5741A}" type="pres">
      <dgm:prSet presAssocID="{A82020AA-ECCF-40C8-A7BD-18C369A6EBE3}" presName="theInnerList" presStyleCnt="0"/>
      <dgm:spPr/>
    </dgm:pt>
    <dgm:pt modelId="{822AB767-CF36-4931-AFDA-60545A41E91C}" type="pres">
      <dgm:prSet presAssocID="{95AB9A1E-2923-433E-95A9-8CCD9F6ED5CA}" presName="childNode" presStyleLbl="node1" presStyleIdx="22" presStyleCnt="33" custScaleX="118744">
        <dgm:presLayoutVars>
          <dgm:bulletEnabled val="1"/>
        </dgm:presLayoutVars>
      </dgm:prSet>
      <dgm:spPr/>
      <dgm:t>
        <a:bodyPr/>
        <a:lstStyle/>
        <a:p>
          <a:endParaRPr lang="en-US"/>
        </a:p>
      </dgm:t>
    </dgm:pt>
    <dgm:pt modelId="{3F479018-7C6D-4D3E-AAE8-08D130E79EEE}" type="pres">
      <dgm:prSet presAssocID="{95AB9A1E-2923-433E-95A9-8CCD9F6ED5CA}" presName="aSpace2" presStyleCnt="0"/>
      <dgm:spPr/>
    </dgm:pt>
    <dgm:pt modelId="{E71A1423-3D60-494E-A860-396C8D1F7459}" type="pres">
      <dgm:prSet presAssocID="{245F1563-B9B2-46D5-ACD6-5776ABC6A388}" presName="childNode" presStyleLbl="node1" presStyleIdx="23" presStyleCnt="33" custScaleX="118744">
        <dgm:presLayoutVars>
          <dgm:bulletEnabled val="1"/>
        </dgm:presLayoutVars>
      </dgm:prSet>
      <dgm:spPr/>
      <dgm:t>
        <a:bodyPr/>
        <a:lstStyle/>
        <a:p>
          <a:endParaRPr lang="en-US"/>
        </a:p>
      </dgm:t>
    </dgm:pt>
    <dgm:pt modelId="{1474A8D1-05E5-4B65-A250-6BF5E2AF693A}" type="pres">
      <dgm:prSet presAssocID="{245F1563-B9B2-46D5-ACD6-5776ABC6A388}" presName="aSpace2" presStyleCnt="0"/>
      <dgm:spPr/>
    </dgm:pt>
    <dgm:pt modelId="{26C85DB8-99AF-4135-9367-AAA10929C103}" type="pres">
      <dgm:prSet presAssocID="{60963072-0A12-45D5-9075-00DE8AAF1659}" presName="childNode" presStyleLbl="node1" presStyleIdx="24" presStyleCnt="33" custScaleX="118744">
        <dgm:presLayoutVars>
          <dgm:bulletEnabled val="1"/>
        </dgm:presLayoutVars>
      </dgm:prSet>
      <dgm:spPr/>
      <dgm:t>
        <a:bodyPr/>
        <a:lstStyle/>
        <a:p>
          <a:endParaRPr lang="en-US"/>
        </a:p>
      </dgm:t>
    </dgm:pt>
    <dgm:pt modelId="{8A9C20C3-DC95-4A78-80BB-E0B665C599B5}" type="pres">
      <dgm:prSet presAssocID="{60963072-0A12-45D5-9075-00DE8AAF1659}" presName="aSpace2" presStyleCnt="0"/>
      <dgm:spPr/>
    </dgm:pt>
    <dgm:pt modelId="{3E29ADB5-7800-46FF-B9E6-8BC97F24E2A8}" type="pres">
      <dgm:prSet presAssocID="{2826C18B-49ED-44EC-9B52-109F2BEC15B8}" presName="childNode" presStyleLbl="node1" presStyleIdx="25" presStyleCnt="33" custScaleX="118744">
        <dgm:presLayoutVars>
          <dgm:bulletEnabled val="1"/>
        </dgm:presLayoutVars>
      </dgm:prSet>
      <dgm:spPr/>
      <dgm:t>
        <a:bodyPr/>
        <a:lstStyle/>
        <a:p>
          <a:endParaRPr lang="en-US"/>
        </a:p>
      </dgm:t>
    </dgm:pt>
    <dgm:pt modelId="{BD08290B-FD44-4093-9F03-7C48945283B0}" type="pres">
      <dgm:prSet presAssocID="{2826C18B-49ED-44EC-9B52-109F2BEC15B8}" presName="aSpace2" presStyleCnt="0"/>
      <dgm:spPr/>
    </dgm:pt>
    <dgm:pt modelId="{5CD7F6E3-82BB-4F8A-98C4-B773A7638AEB}" type="pres">
      <dgm:prSet presAssocID="{0B9533C2-906E-42EF-915A-E2E72F2F24BB}" presName="childNode" presStyleLbl="node1" presStyleIdx="26" presStyleCnt="33" custScaleX="118744">
        <dgm:presLayoutVars>
          <dgm:bulletEnabled val="1"/>
        </dgm:presLayoutVars>
      </dgm:prSet>
      <dgm:spPr/>
      <dgm:t>
        <a:bodyPr/>
        <a:lstStyle/>
        <a:p>
          <a:endParaRPr lang="en-US"/>
        </a:p>
      </dgm:t>
    </dgm:pt>
    <dgm:pt modelId="{D3898B0F-3F3F-431A-8624-018F352EEE72}" type="pres">
      <dgm:prSet presAssocID="{0B9533C2-906E-42EF-915A-E2E72F2F24BB}" presName="aSpace2" presStyleCnt="0"/>
      <dgm:spPr/>
    </dgm:pt>
    <dgm:pt modelId="{2AA9DDBF-7640-483E-BE0B-F854BB6AC888}" type="pres">
      <dgm:prSet presAssocID="{F849F45F-EFB7-4946-B72F-5C6437C026DE}" presName="childNode" presStyleLbl="node1" presStyleIdx="27" presStyleCnt="33" custScaleX="118744">
        <dgm:presLayoutVars>
          <dgm:bulletEnabled val="1"/>
        </dgm:presLayoutVars>
      </dgm:prSet>
      <dgm:spPr/>
      <dgm:t>
        <a:bodyPr/>
        <a:lstStyle/>
        <a:p>
          <a:endParaRPr lang="en-US"/>
        </a:p>
      </dgm:t>
    </dgm:pt>
    <dgm:pt modelId="{C6109A0C-F741-4B34-965B-F6F20240E399}" type="pres">
      <dgm:prSet presAssocID="{F849F45F-EFB7-4946-B72F-5C6437C026DE}" presName="aSpace2" presStyleCnt="0"/>
      <dgm:spPr/>
    </dgm:pt>
    <dgm:pt modelId="{173E2B3A-0D9C-4176-9FAB-DCAC46C0D386}" type="pres">
      <dgm:prSet presAssocID="{4607521F-3FC2-48FF-AD8E-5B49CF2649AA}" presName="childNode" presStyleLbl="node1" presStyleIdx="28" presStyleCnt="33" custScaleX="116293">
        <dgm:presLayoutVars>
          <dgm:bulletEnabled val="1"/>
        </dgm:presLayoutVars>
      </dgm:prSet>
      <dgm:spPr/>
      <dgm:t>
        <a:bodyPr/>
        <a:lstStyle/>
        <a:p>
          <a:endParaRPr lang="en-US"/>
        </a:p>
      </dgm:t>
    </dgm:pt>
    <dgm:pt modelId="{87B72888-A16B-405D-B3E8-FDE1FB21FC3E}" type="pres">
      <dgm:prSet presAssocID="{4607521F-3FC2-48FF-AD8E-5B49CF2649AA}" presName="aSpace2" presStyleCnt="0"/>
      <dgm:spPr/>
    </dgm:pt>
    <dgm:pt modelId="{8E77C930-B495-47BE-9408-9F2E6E28384B}" type="pres">
      <dgm:prSet presAssocID="{E9D312FC-94EA-4691-A27E-690D47E76507}" presName="childNode" presStyleLbl="node1" presStyleIdx="29" presStyleCnt="33" custScaleX="118744">
        <dgm:presLayoutVars>
          <dgm:bulletEnabled val="1"/>
        </dgm:presLayoutVars>
      </dgm:prSet>
      <dgm:spPr/>
      <dgm:t>
        <a:bodyPr/>
        <a:lstStyle/>
        <a:p>
          <a:endParaRPr lang="en-US"/>
        </a:p>
      </dgm:t>
    </dgm:pt>
    <dgm:pt modelId="{0E2174DB-B82D-4855-ADD0-C1F191692586}" type="pres">
      <dgm:prSet presAssocID="{E9D312FC-94EA-4691-A27E-690D47E76507}" presName="aSpace2" presStyleCnt="0"/>
      <dgm:spPr/>
    </dgm:pt>
    <dgm:pt modelId="{4AEE09A2-8FE2-428D-8D37-AC48F0B0A986}" type="pres">
      <dgm:prSet presAssocID="{9875D9BA-75AD-4264-8598-FE058F799768}" presName="childNode" presStyleLbl="node1" presStyleIdx="30" presStyleCnt="33" custScaleX="118744">
        <dgm:presLayoutVars>
          <dgm:bulletEnabled val="1"/>
        </dgm:presLayoutVars>
      </dgm:prSet>
      <dgm:spPr/>
      <dgm:t>
        <a:bodyPr/>
        <a:lstStyle/>
        <a:p>
          <a:endParaRPr lang="en-US"/>
        </a:p>
      </dgm:t>
    </dgm:pt>
    <dgm:pt modelId="{0825BD30-8FC9-4578-826B-B98D55C42292}" type="pres">
      <dgm:prSet presAssocID="{9875D9BA-75AD-4264-8598-FE058F799768}" presName="aSpace2" presStyleCnt="0"/>
      <dgm:spPr/>
    </dgm:pt>
    <dgm:pt modelId="{523BFE93-6B39-4B7A-BB80-569921AF834A}" type="pres">
      <dgm:prSet presAssocID="{3772A508-CFE3-4127-A4B6-22E9910BB1C4}" presName="childNode" presStyleLbl="node1" presStyleIdx="31" presStyleCnt="33" custScaleX="118744">
        <dgm:presLayoutVars>
          <dgm:bulletEnabled val="1"/>
        </dgm:presLayoutVars>
      </dgm:prSet>
      <dgm:spPr/>
      <dgm:t>
        <a:bodyPr/>
        <a:lstStyle/>
        <a:p>
          <a:endParaRPr lang="en-US"/>
        </a:p>
      </dgm:t>
    </dgm:pt>
    <dgm:pt modelId="{C0533596-D9AF-457D-85E9-0D0C6A85982D}" type="pres">
      <dgm:prSet presAssocID="{3772A508-CFE3-4127-A4B6-22E9910BB1C4}" presName="aSpace2" presStyleCnt="0"/>
      <dgm:spPr/>
    </dgm:pt>
    <dgm:pt modelId="{AA1A602C-17CE-4984-944D-81FBF6ED2109}" type="pres">
      <dgm:prSet presAssocID="{026E1912-B512-4A33-B0F8-BABA7C67DA3A}" presName="childNode" presStyleLbl="node1" presStyleIdx="32" presStyleCnt="33" custScaleX="116294">
        <dgm:presLayoutVars>
          <dgm:bulletEnabled val="1"/>
        </dgm:presLayoutVars>
      </dgm:prSet>
      <dgm:spPr/>
      <dgm:t>
        <a:bodyPr/>
        <a:lstStyle/>
        <a:p>
          <a:endParaRPr lang="en-US"/>
        </a:p>
      </dgm:t>
    </dgm:pt>
  </dgm:ptLst>
  <dgm:cxnLst>
    <dgm:cxn modelId="{FC6DA0A0-F899-40B7-B87E-F2909424390A}" type="presOf" srcId="{C9FA63B2-EE8E-4877-BC23-68EAD8412F4D}" destId="{ED2D700A-03C5-4BD1-A30D-2554B0EA6BA3}" srcOrd="0" destOrd="0" presId="urn:microsoft.com/office/officeart/2005/8/layout/lProcess2"/>
    <dgm:cxn modelId="{041236CC-C3A0-4939-8300-46A306C45566}" srcId="{21784178-B7A1-410E-B888-1E310E546932}" destId="{7ADF3B79-2036-4FB4-9527-1CE07E4DB560}" srcOrd="9" destOrd="0" parTransId="{37D091C2-7BA5-4822-BC6F-BD0D26B69F0D}" sibTransId="{0C294A55-99C0-4DF1-A723-BF6C62856288}"/>
    <dgm:cxn modelId="{8CD2F8C6-BD74-489B-97BD-42485762AD3D}" srcId="{A82020AA-ECCF-40C8-A7BD-18C369A6EBE3}" destId="{026E1912-B512-4A33-B0F8-BABA7C67DA3A}" srcOrd="10" destOrd="0" parTransId="{BB06D5DB-5405-4307-AF43-DA2CB58EAF20}" sibTransId="{0F60E428-1CA0-493C-90D4-F527A5E49482}"/>
    <dgm:cxn modelId="{882C8A4D-47D8-42F1-A6CE-FF7427694CDC}" type="presOf" srcId="{95AB9A1E-2923-433E-95A9-8CCD9F6ED5CA}" destId="{822AB767-CF36-4931-AFDA-60545A41E91C}" srcOrd="0" destOrd="0" presId="urn:microsoft.com/office/officeart/2005/8/layout/lProcess2"/>
    <dgm:cxn modelId="{984876BA-432A-4870-A5B0-531C81D135AB}" srcId="{21784178-B7A1-410E-B888-1E310E546932}" destId="{DD7089F6-18E0-4FD3-B890-92F06E45FB8C}" srcOrd="3" destOrd="0" parTransId="{9B1B4554-FDAC-467A-9DEA-213C97D1F0E6}" sibTransId="{8DA7D1D7-1A14-4DA2-8620-013DFCF6E08D}"/>
    <dgm:cxn modelId="{4B289195-1B82-4D8C-8D7B-E1CB99734F24}" srcId="{1EFB13B4-3AB4-4D80-97A6-18A9CE7E2C5B}" destId="{CDE6FACB-4A54-41D6-BD07-148F1677ECD2}" srcOrd="7" destOrd="0" parTransId="{106DED71-4A37-4286-B170-05A454A007EA}" sibTransId="{19C5701E-E757-4446-A06B-AEC1EE32AD03}"/>
    <dgm:cxn modelId="{93564BF8-48AF-4B3A-8831-79F35FDF5BF2}" type="presOf" srcId="{4607521F-3FC2-48FF-AD8E-5B49CF2649AA}" destId="{173E2B3A-0D9C-4176-9FAB-DCAC46C0D386}" srcOrd="0" destOrd="0" presId="urn:microsoft.com/office/officeart/2005/8/layout/lProcess2"/>
    <dgm:cxn modelId="{4E471EEB-DA80-426B-9462-0506BD3E0A36}" type="presOf" srcId="{245F1563-B9B2-46D5-ACD6-5776ABC6A388}" destId="{E71A1423-3D60-494E-A860-396C8D1F7459}" srcOrd="0" destOrd="0" presId="urn:microsoft.com/office/officeart/2005/8/layout/lProcess2"/>
    <dgm:cxn modelId="{9117D283-69A2-42BE-A050-68F502328BCA}" srcId="{A82020AA-ECCF-40C8-A7BD-18C369A6EBE3}" destId="{95AB9A1E-2923-433E-95A9-8CCD9F6ED5CA}" srcOrd="0" destOrd="0" parTransId="{401D193F-BEC3-4F7C-9DA8-6CA9E8315216}" sibTransId="{F5ABAA95-08E4-4228-9034-135F490A2F98}"/>
    <dgm:cxn modelId="{95416FDE-0C6B-4646-B0DD-1335F6CCD996}" srcId="{A82020AA-ECCF-40C8-A7BD-18C369A6EBE3}" destId="{0B9533C2-906E-42EF-915A-E2E72F2F24BB}" srcOrd="4" destOrd="0" parTransId="{11C78434-640A-4647-9711-040ECF27CF1E}" sibTransId="{DC18A970-5130-46C3-AEE2-7371A1F0F3CF}"/>
    <dgm:cxn modelId="{A5531690-D99F-4315-93DA-E4467723E025}" type="presOf" srcId="{3772A508-CFE3-4127-A4B6-22E9910BB1C4}" destId="{523BFE93-6B39-4B7A-BB80-569921AF834A}" srcOrd="0" destOrd="0" presId="urn:microsoft.com/office/officeart/2005/8/layout/lProcess2"/>
    <dgm:cxn modelId="{26F8CD69-D7A7-47C5-8DF6-E1C2C1C4A2FE}" srcId="{8F308F30-AD41-4B04-AED5-DF99F9B68472}" destId="{1EFB13B4-3AB4-4D80-97A6-18A9CE7E2C5B}" srcOrd="1" destOrd="0" parTransId="{FE411ACD-454B-4D23-AB38-37E9D883BE93}" sibTransId="{FE6D8897-E766-4D3A-A892-B191B2B2BBE1}"/>
    <dgm:cxn modelId="{4672F9B6-1701-4C30-ADD2-FAC72AF0AE34}" srcId="{21784178-B7A1-410E-B888-1E310E546932}" destId="{46D79145-FAE8-4C16-B557-50EB6F84ADEE}" srcOrd="5" destOrd="0" parTransId="{2C8B41A1-F44B-41CF-B321-87901BBC880C}" sibTransId="{D1CD04A3-5F71-4B43-9D0D-9AE3D5E5A8C6}"/>
    <dgm:cxn modelId="{595DE01F-9D83-41AA-806C-DB344BDF4902}" srcId="{1EFB13B4-3AB4-4D80-97A6-18A9CE7E2C5B}" destId="{097BAF32-9A57-4D5A-B389-83838F277C92}" srcOrd="10" destOrd="0" parTransId="{CAE2FECD-356B-455A-9674-C0FDA3B5A1E3}" sibTransId="{BBBFA8A3-73D9-4BFB-905A-DF71344172A5}"/>
    <dgm:cxn modelId="{CDB5F90A-383C-401B-A59F-0BF3F31BCF78}" type="presOf" srcId="{90DA87B6-51C4-4691-8EEF-F560A2D9602F}" destId="{336CA1CB-6B29-45D9-9D5A-6E4153413B21}" srcOrd="0" destOrd="0" presId="urn:microsoft.com/office/officeart/2005/8/layout/lProcess2"/>
    <dgm:cxn modelId="{1487830A-535E-4F90-929A-40EE60137E6B}" type="presOf" srcId="{CF54D769-26D2-402D-A958-1315DE63C03A}" destId="{83E1BAC7-9BE0-439E-976D-32D38C0F0168}" srcOrd="0" destOrd="0" presId="urn:microsoft.com/office/officeart/2005/8/layout/lProcess2"/>
    <dgm:cxn modelId="{AA8D0A55-A562-4D7B-89D6-B590FB852163}" srcId="{A82020AA-ECCF-40C8-A7BD-18C369A6EBE3}" destId="{60963072-0A12-45D5-9075-00DE8AAF1659}" srcOrd="2" destOrd="0" parTransId="{8A7E5CD3-2CE5-40DC-A18E-41EE5A5142B6}" sibTransId="{9FDCBA64-D4E1-4F5C-9CE2-B47A8EBAF29A}"/>
    <dgm:cxn modelId="{47BED65D-B8E2-4D1A-9824-0DB7606CF052}" srcId="{21784178-B7A1-410E-B888-1E310E546932}" destId="{CAB45F26-F8E7-4167-B2E5-9883356E05FA}" srcOrd="0" destOrd="0" parTransId="{121238D5-EFA0-459C-AC14-D055D0E671BE}" sibTransId="{9B84012F-345C-4B97-98C0-4C2127740A06}"/>
    <dgm:cxn modelId="{F9A191C6-6DDF-478C-A74B-45E37D01FD6D}" srcId="{1EFB13B4-3AB4-4D80-97A6-18A9CE7E2C5B}" destId="{84227727-FC61-4CCF-8C62-2A00C8900697}" srcOrd="1" destOrd="0" parTransId="{2BF170ED-2356-4DB8-8931-2EC1D976F393}" sibTransId="{14A1EFAF-7AF3-46F2-A0C8-7856454C6A60}"/>
    <dgm:cxn modelId="{E853F260-0983-4E7D-ADDB-AA6F313E16B9}" type="presOf" srcId="{813E5D76-6397-47E0-A8A0-587466FCBBA8}" destId="{CC2D02AC-B4DE-4A53-B54F-94690B424290}" srcOrd="0" destOrd="0" presId="urn:microsoft.com/office/officeart/2005/8/layout/lProcess2"/>
    <dgm:cxn modelId="{227E311B-0E04-4757-80B1-F96523F5AB49}" srcId="{A82020AA-ECCF-40C8-A7BD-18C369A6EBE3}" destId="{E9D312FC-94EA-4691-A27E-690D47E76507}" srcOrd="7" destOrd="0" parTransId="{36F8B5F5-6D89-4F5B-8E1F-1E578A35DCA4}" sibTransId="{027638FA-CDDC-4C39-A4D6-658F7FB990D0}"/>
    <dgm:cxn modelId="{D8B52E3F-9E40-4CD9-8B26-1C261FECE5A8}" srcId="{21784178-B7A1-410E-B888-1E310E546932}" destId="{CF54D769-26D2-402D-A958-1315DE63C03A}" srcOrd="8" destOrd="0" parTransId="{8BCF5E0B-CFB7-4208-8754-A8BB0C8F3C96}" sibTransId="{397D63D8-D50C-4EA5-9973-B0BD48621FFE}"/>
    <dgm:cxn modelId="{8C260EED-3524-438A-9784-661D7B89BC40}" type="presOf" srcId="{84227727-FC61-4CCF-8C62-2A00C8900697}" destId="{F8BD0897-B896-47E8-A2A1-38D764EEA46D}" srcOrd="0" destOrd="0" presId="urn:microsoft.com/office/officeart/2005/8/layout/lProcess2"/>
    <dgm:cxn modelId="{575EA41E-F468-42FF-B090-8D740B80EBAA}" srcId="{A82020AA-ECCF-40C8-A7BD-18C369A6EBE3}" destId="{3772A508-CFE3-4127-A4B6-22E9910BB1C4}" srcOrd="9" destOrd="0" parTransId="{0B1330B7-9715-496B-AFEE-DD075F799402}" sibTransId="{0954208F-8740-4B27-B57E-D990B9473051}"/>
    <dgm:cxn modelId="{01A11EE9-E51F-4705-A583-5CCF27D09E27}" type="presOf" srcId="{8D89444A-AA1B-42E5-9650-AB397A673AA4}" destId="{C1559028-37B1-4F33-ABE0-F6CB0FE4ADC7}" srcOrd="0" destOrd="0" presId="urn:microsoft.com/office/officeart/2005/8/layout/lProcess2"/>
    <dgm:cxn modelId="{1B2BB3E1-253B-4397-8E55-8F9E5A3EFFBE}" type="presOf" srcId="{E9D312FC-94EA-4691-A27E-690D47E76507}" destId="{8E77C930-B495-47BE-9408-9F2E6E28384B}" srcOrd="0" destOrd="0" presId="urn:microsoft.com/office/officeart/2005/8/layout/lProcess2"/>
    <dgm:cxn modelId="{9CB65054-567B-4239-B703-0520085F80DE}" type="presOf" srcId="{A4A7AFD6-1792-4DBA-A07D-6D955B1973AB}" destId="{68AE0791-879F-44EF-8017-650A448EC1E9}" srcOrd="0" destOrd="0" presId="urn:microsoft.com/office/officeart/2005/8/layout/lProcess2"/>
    <dgm:cxn modelId="{5320A81F-2635-4EEF-B44F-D20ED4E494BB}" type="presOf" srcId="{026E1912-B512-4A33-B0F8-BABA7C67DA3A}" destId="{AA1A602C-17CE-4984-944D-81FBF6ED2109}" srcOrd="0" destOrd="0" presId="urn:microsoft.com/office/officeart/2005/8/layout/lProcess2"/>
    <dgm:cxn modelId="{8B07D86C-6573-435D-B19D-D08B5C382B57}" type="presOf" srcId="{46D79145-FAE8-4C16-B557-50EB6F84ADEE}" destId="{0927C9E6-2E42-4D32-8CC2-9BACB8FA8418}" srcOrd="0" destOrd="0" presId="urn:microsoft.com/office/officeart/2005/8/layout/lProcess2"/>
    <dgm:cxn modelId="{AE89434B-A8F2-4983-AC72-DF77030AE6D2}" srcId="{A82020AA-ECCF-40C8-A7BD-18C369A6EBE3}" destId="{F849F45F-EFB7-4946-B72F-5C6437C026DE}" srcOrd="5" destOrd="0" parTransId="{85934715-578B-4048-B19F-03B9A70B8D53}" sibTransId="{6981D0C9-4662-464E-90F7-A05B6DF0AFB9}"/>
    <dgm:cxn modelId="{B6BFD53E-516D-4EAF-B581-17763E77611C}" srcId="{1EFB13B4-3AB4-4D80-97A6-18A9CE7E2C5B}" destId="{AF05D0E1-47A6-41C7-8294-3EDC85867699}" srcOrd="8" destOrd="0" parTransId="{FE713E7D-6A07-47E4-A8F8-4FCDD3980C4B}" sibTransId="{88BFA375-D6D2-4958-BAEC-0D60AE887639}"/>
    <dgm:cxn modelId="{DB9CA409-1680-4603-93E1-D2AC086B6BD5}" srcId="{1EFB13B4-3AB4-4D80-97A6-18A9CE7E2C5B}" destId="{C095D85A-F2C7-4D72-9713-C80415485BEA}" srcOrd="3" destOrd="0" parTransId="{C4480B99-1D7A-472C-ABF0-38C261EDF4F7}" sibTransId="{AFB8BCE8-BB55-44EE-8228-BD723B04BD4C}"/>
    <dgm:cxn modelId="{8EC12F1F-166C-4ED0-9375-9BA5CF6763C5}" type="presOf" srcId="{A82020AA-ECCF-40C8-A7BD-18C369A6EBE3}" destId="{3E2963E3-383F-49FF-AB52-1E166791479C}" srcOrd="0" destOrd="0" presId="urn:microsoft.com/office/officeart/2005/8/layout/lProcess2"/>
    <dgm:cxn modelId="{D6DCD477-49AA-4105-B0B8-20ED04CF8FEC}" type="presOf" srcId="{8F308F30-AD41-4B04-AED5-DF99F9B68472}" destId="{94072D8C-DA9A-4DEA-8833-8DD95CB62F76}" srcOrd="0" destOrd="0" presId="urn:microsoft.com/office/officeart/2005/8/layout/lProcess2"/>
    <dgm:cxn modelId="{592DCCF7-75C8-4809-9A04-ADCEFD4EDA79}" srcId="{A82020AA-ECCF-40C8-A7BD-18C369A6EBE3}" destId="{245F1563-B9B2-46D5-ACD6-5776ABC6A388}" srcOrd="1" destOrd="0" parTransId="{01EED55A-F8AF-4BFC-A9F0-0BE8D765BEE0}" sibTransId="{8708BD95-CC49-4093-9C43-118586FA9649}"/>
    <dgm:cxn modelId="{428824E0-620F-4C27-90F4-D1604A54FBA4}" type="presOf" srcId="{1EFB13B4-3AB4-4D80-97A6-18A9CE7E2C5B}" destId="{4D5E9CC3-28F6-4009-BE82-4B2583F10295}" srcOrd="0" destOrd="0" presId="urn:microsoft.com/office/officeart/2005/8/layout/lProcess2"/>
    <dgm:cxn modelId="{272CFC22-CDCC-4A1E-9DF3-AD63374B2810}" srcId="{A82020AA-ECCF-40C8-A7BD-18C369A6EBE3}" destId="{9875D9BA-75AD-4264-8598-FE058F799768}" srcOrd="8" destOrd="0" parTransId="{3246EDCC-E203-4DF0-85E7-003A05225169}" sibTransId="{5C68486F-8D02-4ADF-B519-BFBC66FDD76E}"/>
    <dgm:cxn modelId="{62A7C7EB-C122-441E-8711-950D07A0EF02}" type="presOf" srcId="{DD7089F6-18E0-4FD3-B890-92F06E45FB8C}" destId="{36299CE5-A7B2-42D2-93DC-908E5EAF0360}" srcOrd="0" destOrd="0" presId="urn:microsoft.com/office/officeart/2005/8/layout/lProcess2"/>
    <dgm:cxn modelId="{FF4FACAB-068E-4604-B166-18B8D7E1A3E2}" srcId="{1EFB13B4-3AB4-4D80-97A6-18A9CE7E2C5B}" destId="{813E5D76-6397-47E0-A8A0-587466FCBBA8}" srcOrd="0" destOrd="0" parTransId="{FA977B6A-1C42-4491-B392-AEB2DC54D4D0}" sibTransId="{90515D60-39AC-4608-AEE4-50DF9204E5A1}"/>
    <dgm:cxn modelId="{9F9F9048-9E88-4413-A601-92E1F0FC229E}" srcId="{21784178-B7A1-410E-B888-1E310E546932}" destId="{C9FA63B2-EE8E-4877-BC23-68EAD8412F4D}" srcOrd="2" destOrd="0" parTransId="{976055D8-5E4B-4701-A167-7C1E3E4CF58F}" sibTransId="{C6822A05-168C-4ABD-9742-39DACFA71EA4}"/>
    <dgm:cxn modelId="{ECB7E2D9-B973-46C3-9E87-AFDA6B91F2DF}" type="presOf" srcId="{0B9533C2-906E-42EF-915A-E2E72F2F24BB}" destId="{5CD7F6E3-82BB-4F8A-98C4-B773A7638AEB}" srcOrd="0" destOrd="0" presId="urn:microsoft.com/office/officeart/2005/8/layout/lProcess2"/>
    <dgm:cxn modelId="{B347B571-D3B1-4BE3-9886-B571B81F871A}" type="presOf" srcId="{1BE6F882-CFC5-4DAF-B19A-FEAC3D3EDF0B}" destId="{D9D6F824-D65D-4A1C-A12E-FE4129EB1378}" srcOrd="0" destOrd="0" presId="urn:microsoft.com/office/officeart/2005/8/layout/lProcess2"/>
    <dgm:cxn modelId="{212CFBD8-C966-4307-BA37-059EB1747131}" srcId="{1EFB13B4-3AB4-4D80-97A6-18A9CE7E2C5B}" destId="{B9CD9AFF-AD4D-4A3C-9868-9DD82FE90836}" srcOrd="4" destOrd="0" parTransId="{91A97E77-2A26-4822-8F77-9E4047318D69}" sibTransId="{D516500A-DA3B-49CB-9ACA-67ADF6AF0429}"/>
    <dgm:cxn modelId="{E54679F6-2C65-4211-9B12-249E25B95AFE}" type="presOf" srcId="{2826C18B-49ED-44EC-9B52-109F2BEC15B8}" destId="{3E29ADB5-7800-46FF-B9E6-8BC97F24E2A8}" srcOrd="0" destOrd="0" presId="urn:microsoft.com/office/officeart/2005/8/layout/lProcess2"/>
    <dgm:cxn modelId="{3C594C82-396E-497B-8D5B-66C2B1F74C84}" type="presOf" srcId="{B9CD9AFF-AD4D-4A3C-9868-9DD82FE90836}" destId="{CA699BA3-2A3E-4BD8-8062-A1EFF9D78DD8}" srcOrd="0" destOrd="0" presId="urn:microsoft.com/office/officeart/2005/8/layout/lProcess2"/>
    <dgm:cxn modelId="{319D9418-11A3-4173-BE31-9719B832116C}" srcId="{A82020AA-ECCF-40C8-A7BD-18C369A6EBE3}" destId="{4607521F-3FC2-48FF-AD8E-5B49CF2649AA}" srcOrd="6" destOrd="0" parTransId="{58701FEC-8D57-4C63-A980-BF28EDD74224}" sibTransId="{5D0BDEE3-6525-422D-AAAC-E02C70E33295}"/>
    <dgm:cxn modelId="{05F10E74-45B7-44A9-AF64-58972D452873}" type="presOf" srcId="{C0C7520A-E7A4-4B00-A4C7-EFFE89F48BAA}" destId="{70FA14EE-BA6A-47A1-B368-0AD4663DDA37}" srcOrd="0" destOrd="0" presId="urn:microsoft.com/office/officeart/2005/8/layout/lProcess2"/>
    <dgm:cxn modelId="{61579FBA-1D82-4288-9790-AF5F16D5A5C4}" type="presOf" srcId="{1EFB13B4-3AB4-4D80-97A6-18A9CE7E2C5B}" destId="{99CAC4F1-5BFA-44CA-A120-0E658382E9C0}" srcOrd="1" destOrd="0" presId="urn:microsoft.com/office/officeart/2005/8/layout/lProcess2"/>
    <dgm:cxn modelId="{C6CD07FC-9B90-430F-8F10-333163D2FBFB}" srcId="{21784178-B7A1-410E-B888-1E310E546932}" destId="{D09FA3DD-70E9-494F-989F-1690BCE5B5E4}" srcOrd="6" destOrd="0" parTransId="{B78753CC-30F8-44CC-B737-9478DBD20778}" sibTransId="{C1372A0C-53B4-4E0E-B0F5-85234BE3A8EA}"/>
    <dgm:cxn modelId="{3267591F-C6F0-4B62-9FEB-D97A2AB29332}" srcId="{8F308F30-AD41-4B04-AED5-DF99F9B68472}" destId="{21784178-B7A1-410E-B888-1E310E546932}" srcOrd="0" destOrd="0" parTransId="{5AEBCCC3-0F7F-41C7-AB08-854FD8519A84}" sibTransId="{CB951DD6-A0AF-43D9-B68D-834896939D5B}"/>
    <dgm:cxn modelId="{C2548EB1-D500-4E29-9CA2-4376ADAA6C14}" type="presOf" srcId="{8E433DB2-2C9A-4068-BB0F-D7BCD4CC8EF2}" destId="{35A4BEEF-ACDC-48CA-904E-E8225E402082}" srcOrd="0" destOrd="0" presId="urn:microsoft.com/office/officeart/2005/8/layout/lProcess2"/>
    <dgm:cxn modelId="{61FE08B9-BE1C-4BA2-8E0D-60CD70002C68}" srcId="{A82020AA-ECCF-40C8-A7BD-18C369A6EBE3}" destId="{2826C18B-49ED-44EC-9B52-109F2BEC15B8}" srcOrd="3" destOrd="0" parTransId="{0E1E223B-2FC7-473F-AEB1-C5D23014204E}" sibTransId="{899C255E-527E-455B-8023-EDB59E9B37DF}"/>
    <dgm:cxn modelId="{83B8DFA2-C775-4B86-A5AF-126CA4D64FAB}" srcId="{1EFB13B4-3AB4-4D80-97A6-18A9CE7E2C5B}" destId="{8E433DB2-2C9A-4068-BB0F-D7BCD4CC8EF2}" srcOrd="5" destOrd="0" parTransId="{2E4FBB36-B151-4EAB-A212-4AFF7EA57520}" sibTransId="{2E22FF89-1B58-45E1-8806-7E9BFDD1DA3D}"/>
    <dgm:cxn modelId="{21172676-3718-40A8-B504-054F88BC7C4D}" type="presOf" srcId="{F849F45F-EFB7-4946-B72F-5C6437C026DE}" destId="{2AA9DDBF-7640-483E-BE0B-F854BB6AC888}" srcOrd="0" destOrd="0" presId="urn:microsoft.com/office/officeart/2005/8/layout/lProcess2"/>
    <dgm:cxn modelId="{96E03372-F9F7-413A-B000-97185A69CEDC}" type="presOf" srcId="{7ADF3B79-2036-4FB4-9527-1CE07E4DB560}" destId="{5117E115-1103-400A-9E75-F9801D1F8A8E}" srcOrd="0" destOrd="0" presId="urn:microsoft.com/office/officeart/2005/8/layout/lProcess2"/>
    <dgm:cxn modelId="{CAC93400-99EA-440E-A7DA-4025397D7424}" srcId="{1EFB13B4-3AB4-4D80-97A6-18A9CE7E2C5B}" destId="{79E93EF6-9B8B-4AA3-A308-C3099B94FC01}" srcOrd="6" destOrd="0" parTransId="{0E34D249-25F5-4598-B269-2D4FBC12B6B1}" sibTransId="{D93AEA09-AA2C-4BDD-8C03-1B425C32F1CC}"/>
    <dgm:cxn modelId="{FC7C13C4-E05E-4CE6-BD23-3642ABAA7449}" srcId="{21784178-B7A1-410E-B888-1E310E546932}" destId="{90DA87B6-51C4-4691-8EEF-F560A2D9602F}" srcOrd="7" destOrd="0" parTransId="{07C9E9C3-6CFA-44E4-9F70-D15A840931ED}" sibTransId="{DCD209E7-83E1-43EC-8DD2-AB5AFD602484}"/>
    <dgm:cxn modelId="{D606CE15-59F0-4C0E-B706-2CB76E077B64}" type="presOf" srcId="{C095D85A-F2C7-4D72-9713-C80415485BEA}" destId="{840917DE-AD77-473D-B393-0957A7261808}" srcOrd="0" destOrd="0" presId="urn:microsoft.com/office/officeart/2005/8/layout/lProcess2"/>
    <dgm:cxn modelId="{0335DDA4-AD39-482B-8442-55AFC6A1FDD5}" type="presOf" srcId="{60963072-0A12-45D5-9075-00DE8AAF1659}" destId="{26C85DB8-99AF-4135-9367-AAA10929C103}" srcOrd="0" destOrd="0" presId="urn:microsoft.com/office/officeart/2005/8/layout/lProcess2"/>
    <dgm:cxn modelId="{F67CDB65-C7EC-44B0-A528-5F879CE04E3D}" type="presOf" srcId="{21784178-B7A1-410E-B888-1E310E546932}" destId="{DC588B53-073D-41AF-97A0-967CC8C1CDB7}" srcOrd="1" destOrd="0" presId="urn:microsoft.com/office/officeart/2005/8/layout/lProcess2"/>
    <dgm:cxn modelId="{36F25102-A2C9-48C0-A44D-8F1C77E9C17D}" type="presOf" srcId="{097BAF32-9A57-4D5A-B389-83838F277C92}" destId="{0F811B33-A456-4F80-AA07-6BCDB238EE1D}" srcOrd="0" destOrd="0" presId="urn:microsoft.com/office/officeart/2005/8/layout/lProcess2"/>
    <dgm:cxn modelId="{39968F46-6223-4AA5-A5E5-0F82A753C59D}" srcId="{21784178-B7A1-410E-B888-1E310E546932}" destId="{A4A7AFD6-1792-4DBA-A07D-6D955B1973AB}" srcOrd="10" destOrd="0" parTransId="{68612B98-112E-4264-B978-C7F1EA6E70ED}" sibTransId="{7EA624A1-5182-4840-8B1B-152DED6E183D}"/>
    <dgm:cxn modelId="{25812213-87DA-4726-8237-7333F14EA5D7}" type="presOf" srcId="{AF05D0E1-47A6-41C7-8294-3EDC85867699}" destId="{5DD800B2-8298-4BBD-B559-A5E0ACD38551}" srcOrd="0" destOrd="0" presId="urn:microsoft.com/office/officeart/2005/8/layout/lProcess2"/>
    <dgm:cxn modelId="{4FEAF310-D921-4B1F-8FE5-041D7F2EDF0F}" srcId="{21784178-B7A1-410E-B888-1E310E546932}" destId="{8D89444A-AA1B-42E5-9650-AB397A673AA4}" srcOrd="1" destOrd="0" parTransId="{E72B28C4-F1C6-4316-A3CB-DFA210BACD43}" sibTransId="{7642D4A0-DBCE-4E84-8410-2C8E66B6FCC5}"/>
    <dgm:cxn modelId="{736AB0A2-6F85-4FCA-802B-CC16F677E94C}" srcId="{1EFB13B4-3AB4-4D80-97A6-18A9CE7E2C5B}" destId="{0DBF9746-506E-4EAA-A376-D410BF352494}" srcOrd="9" destOrd="0" parTransId="{E520ABEC-A330-4812-91D3-3503E38B0E70}" sibTransId="{4D82547B-12B0-4564-BF58-558EFA422DC1}"/>
    <dgm:cxn modelId="{01684D63-7952-4BDE-A329-92456F9DF189}" type="presOf" srcId="{D09FA3DD-70E9-494F-989F-1690BCE5B5E4}" destId="{BA1FEA08-786B-4571-9D90-E0B35ED28BE2}" srcOrd="0" destOrd="0" presId="urn:microsoft.com/office/officeart/2005/8/layout/lProcess2"/>
    <dgm:cxn modelId="{0A0EAF04-AF2D-4FBA-840A-F9310915A3A6}" type="presOf" srcId="{CAB45F26-F8E7-4167-B2E5-9883356E05FA}" destId="{352B221F-3401-4133-856C-2775DA992368}" srcOrd="0" destOrd="0" presId="urn:microsoft.com/office/officeart/2005/8/layout/lProcess2"/>
    <dgm:cxn modelId="{3394DF3D-AA28-4E09-8611-0763BFA990C4}" srcId="{8F308F30-AD41-4B04-AED5-DF99F9B68472}" destId="{A82020AA-ECCF-40C8-A7BD-18C369A6EBE3}" srcOrd="2" destOrd="0" parTransId="{702513F4-FBB7-4272-ADD7-A7E9C152DEEE}" sibTransId="{AF53D6AB-921A-4561-8533-22DA0F79A65E}"/>
    <dgm:cxn modelId="{C46833FD-ECBB-47BC-9EB1-3B096D4F550C}" type="presOf" srcId="{A82020AA-ECCF-40C8-A7BD-18C369A6EBE3}" destId="{D7BD5DE7-B078-4800-BD6E-D545B8947705}" srcOrd="1" destOrd="0" presId="urn:microsoft.com/office/officeart/2005/8/layout/lProcess2"/>
    <dgm:cxn modelId="{B4B4BB3E-1545-47DE-8B18-804C6D01250B}" type="presOf" srcId="{21784178-B7A1-410E-B888-1E310E546932}" destId="{C1A1027A-AD9B-429F-9CA7-FA6DF02DEAF5}" srcOrd="0" destOrd="0" presId="urn:microsoft.com/office/officeart/2005/8/layout/lProcess2"/>
    <dgm:cxn modelId="{193DDFA3-EFFD-470A-8FD1-CBDFD88F6CC7}" type="presOf" srcId="{79E93EF6-9B8B-4AA3-A308-C3099B94FC01}" destId="{B390A41C-5955-4B6E-8AFC-2C4E644DC42C}" srcOrd="0" destOrd="0" presId="urn:microsoft.com/office/officeart/2005/8/layout/lProcess2"/>
    <dgm:cxn modelId="{B5D8EE6E-332E-4E6E-B56B-665C351EA43D}" type="presOf" srcId="{CDE6FACB-4A54-41D6-BD07-148F1677ECD2}" destId="{F051B769-CDE2-48EC-9E55-7C74A5A340C7}" srcOrd="0" destOrd="0" presId="urn:microsoft.com/office/officeart/2005/8/layout/lProcess2"/>
    <dgm:cxn modelId="{02353F13-58C1-4E4A-9DF4-CF1A42524EE0}" srcId="{1EFB13B4-3AB4-4D80-97A6-18A9CE7E2C5B}" destId="{C0C7520A-E7A4-4B00-A4C7-EFFE89F48BAA}" srcOrd="2" destOrd="0" parTransId="{6A553F57-AD8E-4ED3-967E-F5F94DF0CBB6}" sibTransId="{FECB75C8-9008-41B4-AC84-9A223AE8F481}"/>
    <dgm:cxn modelId="{D2918955-9D39-45EF-84B9-5A9826AE4924}" type="presOf" srcId="{0DBF9746-506E-4EAA-A376-D410BF352494}" destId="{482E46BC-9973-4C7A-9AE8-CEE2446FEB2C}" srcOrd="0" destOrd="0" presId="urn:microsoft.com/office/officeart/2005/8/layout/lProcess2"/>
    <dgm:cxn modelId="{BDEDCAEE-5A1C-4B66-8D96-942E1ED5C306}" srcId="{21784178-B7A1-410E-B888-1E310E546932}" destId="{1BE6F882-CFC5-4DAF-B19A-FEAC3D3EDF0B}" srcOrd="4" destOrd="0" parTransId="{1F6F0593-E1C4-4E28-8C44-EFA036A3FF86}" sibTransId="{B9292157-C8FD-4330-A0F0-E334580D3AC8}"/>
    <dgm:cxn modelId="{5DAAA21E-0074-4DAB-9A88-C554FE5CB6D0}" type="presOf" srcId="{9875D9BA-75AD-4264-8598-FE058F799768}" destId="{4AEE09A2-8FE2-428D-8D37-AC48F0B0A986}" srcOrd="0" destOrd="0" presId="urn:microsoft.com/office/officeart/2005/8/layout/lProcess2"/>
    <dgm:cxn modelId="{37D59861-FEDE-45A1-95D3-70539DC3E5E1}" type="presParOf" srcId="{94072D8C-DA9A-4DEA-8833-8DD95CB62F76}" destId="{72149B0C-8452-4582-AEF7-92A983D61C39}" srcOrd="0" destOrd="0" presId="urn:microsoft.com/office/officeart/2005/8/layout/lProcess2"/>
    <dgm:cxn modelId="{CA361158-71AD-4714-AB91-52D6D232B835}" type="presParOf" srcId="{72149B0C-8452-4582-AEF7-92A983D61C39}" destId="{C1A1027A-AD9B-429F-9CA7-FA6DF02DEAF5}" srcOrd="0" destOrd="0" presId="urn:microsoft.com/office/officeart/2005/8/layout/lProcess2"/>
    <dgm:cxn modelId="{0866FC56-9B2A-4D5A-80F3-A9BBDC96B0E0}" type="presParOf" srcId="{72149B0C-8452-4582-AEF7-92A983D61C39}" destId="{DC588B53-073D-41AF-97A0-967CC8C1CDB7}" srcOrd="1" destOrd="0" presId="urn:microsoft.com/office/officeart/2005/8/layout/lProcess2"/>
    <dgm:cxn modelId="{7BD1EC2E-8A46-4B57-B11A-ED78D72EC880}" type="presParOf" srcId="{72149B0C-8452-4582-AEF7-92A983D61C39}" destId="{FD8CB5F4-4935-444B-AF06-428E6CADF309}" srcOrd="2" destOrd="0" presId="urn:microsoft.com/office/officeart/2005/8/layout/lProcess2"/>
    <dgm:cxn modelId="{1B54E312-E161-4487-A612-98B25158A829}" type="presParOf" srcId="{FD8CB5F4-4935-444B-AF06-428E6CADF309}" destId="{ABA63565-3FAB-4CE6-B705-3CC1CF997BCA}" srcOrd="0" destOrd="0" presId="urn:microsoft.com/office/officeart/2005/8/layout/lProcess2"/>
    <dgm:cxn modelId="{3FD04DB6-3229-44FA-94C2-FED8DE22949B}" type="presParOf" srcId="{ABA63565-3FAB-4CE6-B705-3CC1CF997BCA}" destId="{352B221F-3401-4133-856C-2775DA992368}" srcOrd="0" destOrd="0" presId="urn:microsoft.com/office/officeart/2005/8/layout/lProcess2"/>
    <dgm:cxn modelId="{C274AC8A-4241-4D01-BFFB-8D9A7A874221}" type="presParOf" srcId="{ABA63565-3FAB-4CE6-B705-3CC1CF997BCA}" destId="{AAF883DA-CBF8-4832-A216-AA7AD44926F5}" srcOrd="1" destOrd="0" presId="urn:microsoft.com/office/officeart/2005/8/layout/lProcess2"/>
    <dgm:cxn modelId="{DCB1EDDE-CA04-4338-A9E8-6BA858291417}" type="presParOf" srcId="{ABA63565-3FAB-4CE6-B705-3CC1CF997BCA}" destId="{C1559028-37B1-4F33-ABE0-F6CB0FE4ADC7}" srcOrd="2" destOrd="0" presId="urn:microsoft.com/office/officeart/2005/8/layout/lProcess2"/>
    <dgm:cxn modelId="{BA92C1DA-4AE9-402B-A93B-925C8D0E6556}" type="presParOf" srcId="{ABA63565-3FAB-4CE6-B705-3CC1CF997BCA}" destId="{3E5AEB6C-CA4B-4AC5-A080-ACDCFAB881FA}" srcOrd="3" destOrd="0" presId="urn:microsoft.com/office/officeart/2005/8/layout/lProcess2"/>
    <dgm:cxn modelId="{954719DA-F039-429F-BC1F-B26317982141}" type="presParOf" srcId="{ABA63565-3FAB-4CE6-B705-3CC1CF997BCA}" destId="{ED2D700A-03C5-4BD1-A30D-2554B0EA6BA3}" srcOrd="4" destOrd="0" presId="urn:microsoft.com/office/officeart/2005/8/layout/lProcess2"/>
    <dgm:cxn modelId="{86EC691B-B4F4-4E7D-BCF7-19B8DF7D4CCA}" type="presParOf" srcId="{ABA63565-3FAB-4CE6-B705-3CC1CF997BCA}" destId="{A146852C-52C9-4ABB-94A8-63F1B1CF46A8}" srcOrd="5" destOrd="0" presId="urn:microsoft.com/office/officeart/2005/8/layout/lProcess2"/>
    <dgm:cxn modelId="{16F56F6F-E44E-4DB4-9936-1FE68B228989}" type="presParOf" srcId="{ABA63565-3FAB-4CE6-B705-3CC1CF997BCA}" destId="{36299CE5-A7B2-42D2-93DC-908E5EAF0360}" srcOrd="6" destOrd="0" presId="urn:microsoft.com/office/officeart/2005/8/layout/lProcess2"/>
    <dgm:cxn modelId="{EF4E2E9D-0B75-4AEA-91A3-60339EA2F70D}" type="presParOf" srcId="{ABA63565-3FAB-4CE6-B705-3CC1CF997BCA}" destId="{B497D833-916E-4DC8-9F7C-49D2D89D9606}" srcOrd="7" destOrd="0" presId="urn:microsoft.com/office/officeart/2005/8/layout/lProcess2"/>
    <dgm:cxn modelId="{E8E19DC1-0EDE-48DE-8EC8-79F4F54D531B}" type="presParOf" srcId="{ABA63565-3FAB-4CE6-B705-3CC1CF997BCA}" destId="{D9D6F824-D65D-4A1C-A12E-FE4129EB1378}" srcOrd="8" destOrd="0" presId="urn:microsoft.com/office/officeart/2005/8/layout/lProcess2"/>
    <dgm:cxn modelId="{61D069E3-ACB6-4962-99B0-5C81A1473DD4}" type="presParOf" srcId="{ABA63565-3FAB-4CE6-B705-3CC1CF997BCA}" destId="{474FA009-0825-4E8E-BB71-0B43EB7F776A}" srcOrd="9" destOrd="0" presId="urn:microsoft.com/office/officeart/2005/8/layout/lProcess2"/>
    <dgm:cxn modelId="{F8A8E70B-1FE3-4C24-A8FA-7D2577BB11BF}" type="presParOf" srcId="{ABA63565-3FAB-4CE6-B705-3CC1CF997BCA}" destId="{0927C9E6-2E42-4D32-8CC2-9BACB8FA8418}" srcOrd="10" destOrd="0" presId="urn:microsoft.com/office/officeart/2005/8/layout/lProcess2"/>
    <dgm:cxn modelId="{5C53F630-F39C-424D-A846-DAC42C934C58}" type="presParOf" srcId="{ABA63565-3FAB-4CE6-B705-3CC1CF997BCA}" destId="{B8ED51B2-0E09-4BCE-B43E-B8A023FB9A61}" srcOrd="11" destOrd="0" presId="urn:microsoft.com/office/officeart/2005/8/layout/lProcess2"/>
    <dgm:cxn modelId="{F697B1B7-25AE-4D9F-BDC3-0F7B3CBC6104}" type="presParOf" srcId="{ABA63565-3FAB-4CE6-B705-3CC1CF997BCA}" destId="{BA1FEA08-786B-4571-9D90-E0B35ED28BE2}" srcOrd="12" destOrd="0" presId="urn:microsoft.com/office/officeart/2005/8/layout/lProcess2"/>
    <dgm:cxn modelId="{672E061C-ED00-481A-9A59-74AECEA493FB}" type="presParOf" srcId="{ABA63565-3FAB-4CE6-B705-3CC1CF997BCA}" destId="{AA237FE6-4B5F-4DDB-A18E-3ADBD39CA18C}" srcOrd="13" destOrd="0" presId="urn:microsoft.com/office/officeart/2005/8/layout/lProcess2"/>
    <dgm:cxn modelId="{E88217A6-F227-439A-8FA3-A5B76240D6B5}" type="presParOf" srcId="{ABA63565-3FAB-4CE6-B705-3CC1CF997BCA}" destId="{336CA1CB-6B29-45D9-9D5A-6E4153413B21}" srcOrd="14" destOrd="0" presId="urn:microsoft.com/office/officeart/2005/8/layout/lProcess2"/>
    <dgm:cxn modelId="{F95370BB-B6E1-4B55-B0B9-ACFD0B11AF3D}" type="presParOf" srcId="{ABA63565-3FAB-4CE6-B705-3CC1CF997BCA}" destId="{2336409F-463B-4BDC-AEFB-1ADA2B6B3DCD}" srcOrd="15" destOrd="0" presId="urn:microsoft.com/office/officeart/2005/8/layout/lProcess2"/>
    <dgm:cxn modelId="{422FCC8D-689B-4BBB-A13F-29C47670B81A}" type="presParOf" srcId="{ABA63565-3FAB-4CE6-B705-3CC1CF997BCA}" destId="{83E1BAC7-9BE0-439E-976D-32D38C0F0168}" srcOrd="16" destOrd="0" presId="urn:microsoft.com/office/officeart/2005/8/layout/lProcess2"/>
    <dgm:cxn modelId="{6BD29AE9-75A6-47F1-8D1F-144ED11385C5}" type="presParOf" srcId="{ABA63565-3FAB-4CE6-B705-3CC1CF997BCA}" destId="{78598E7F-4322-4F45-BD13-25D7DAE13C33}" srcOrd="17" destOrd="0" presId="urn:microsoft.com/office/officeart/2005/8/layout/lProcess2"/>
    <dgm:cxn modelId="{1919FD80-9556-44AC-80E0-BC823B2090BA}" type="presParOf" srcId="{ABA63565-3FAB-4CE6-B705-3CC1CF997BCA}" destId="{5117E115-1103-400A-9E75-F9801D1F8A8E}" srcOrd="18" destOrd="0" presId="urn:microsoft.com/office/officeart/2005/8/layout/lProcess2"/>
    <dgm:cxn modelId="{9199C0CE-7438-4A19-BB0A-E48DF01165BD}" type="presParOf" srcId="{ABA63565-3FAB-4CE6-B705-3CC1CF997BCA}" destId="{CF9BAC02-A052-4A03-93A3-D594129B4E6D}" srcOrd="19" destOrd="0" presId="urn:microsoft.com/office/officeart/2005/8/layout/lProcess2"/>
    <dgm:cxn modelId="{9A342B0F-1242-42D7-855F-AE7574BD0E6A}" type="presParOf" srcId="{ABA63565-3FAB-4CE6-B705-3CC1CF997BCA}" destId="{68AE0791-879F-44EF-8017-650A448EC1E9}" srcOrd="20" destOrd="0" presId="urn:microsoft.com/office/officeart/2005/8/layout/lProcess2"/>
    <dgm:cxn modelId="{027608F8-F9F2-4ED1-81B0-B8866381C5B8}" type="presParOf" srcId="{94072D8C-DA9A-4DEA-8833-8DD95CB62F76}" destId="{F1CA3605-7F44-42F5-8AA9-46BC614D5D91}" srcOrd="1" destOrd="0" presId="urn:microsoft.com/office/officeart/2005/8/layout/lProcess2"/>
    <dgm:cxn modelId="{8247415E-BE29-47F3-B2F2-031B211AC06C}" type="presParOf" srcId="{94072D8C-DA9A-4DEA-8833-8DD95CB62F76}" destId="{0F912581-D1AB-454F-8220-A6E72AE7862F}" srcOrd="2" destOrd="0" presId="urn:microsoft.com/office/officeart/2005/8/layout/lProcess2"/>
    <dgm:cxn modelId="{6180D897-A835-4FDE-B846-F114210DCDC9}" type="presParOf" srcId="{0F912581-D1AB-454F-8220-A6E72AE7862F}" destId="{4D5E9CC3-28F6-4009-BE82-4B2583F10295}" srcOrd="0" destOrd="0" presId="urn:microsoft.com/office/officeart/2005/8/layout/lProcess2"/>
    <dgm:cxn modelId="{EAB95E68-3754-4775-9590-306E8C4DAA33}" type="presParOf" srcId="{0F912581-D1AB-454F-8220-A6E72AE7862F}" destId="{99CAC4F1-5BFA-44CA-A120-0E658382E9C0}" srcOrd="1" destOrd="0" presId="urn:microsoft.com/office/officeart/2005/8/layout/lProcess2"/>
    <dgm:cxn modelId="{60807BF8-C901-4932-AB1B-A99A6D0B6845}" type="presParOf" srcId="{0F912581-D1AB-454F-8220-A6E72AE7862F}" destId="{8F2F3251-5F9A-4CFF-9CB7-313980C417AD}" srcOrd="2" destOrd="0" presId="urn:microsoft.com/office/officeart/2005/8/layout/lProcess2"/>
    <dgm:cxn modelId="{9300CB76-4E7E-43B1-9DF5-D841DD81F9ED}" type="presParOf" srcId="{8F2F3251-5F9A-4CFF-9CB7-313980C417AD}" destId="{A8938304-8A2E-4F13-8797-A031E17483E1}" srcOrd="0" destOrd="0" presId="urn:microsoft.com/office/officeart/2005/8/layout/lProcess2"/>
    <dgm:cxn modelId="{C2726554-DCDC-4EC9-9047-D52630EB0BAA}" type="presParOf" srcId="{A8938304-8A2E-4F13-8797-A031E17483E1}" destId="{CC2D02AC-B4DE-4A53-B54F-94690B424290}" srcOrd="0" destOrd="0" presId="urn:microsoft.com/office/officeart/2005/8/layout/lProcess2"/>
    <dgm:cxn modelId="{B377C664-5847-4F3E-9053-8322F79BDD5D}" type="presParOf" srcId="{A8938304-8A2E-4F13-8797-A031E17483E1}" destId="{128B0DE7-72B7-4F2E-94BF-72D61C183D5B}" srcOrd="1" destOrd="0" presId="urn:microsoft.com/office/officeart/2005/8/layout/lProcess2"/>
    <dgm:cxn modelId="{74E7C68E-B4E4-4A8E-8DD0-9725579AF27D}" type="presParOf" srcId="{A8938304-8A2E-4F13-8797-A031E17483E1}" destId="{F8BD0897-B896-47E8-A2A1-38D764EEA46D}" srcOrd="2" destOrd="0" presId="urn:microsoft.com/office/officeart/2005/8/layout/lProcess2"/>
    <dgm:cxn modelId="{78CDA601-BEAD-4722-B492-D397A3C9124F}" type="presParOf" srcId="{A8938304-8A2E-4F13-8797-A031E17483E1}" destId="{C4B31594-984D-4761-AE01-CEADC9429079}" srcOrd="3" destOrd="0" presId="urn:microsoft.com/office/officeart/2005/8/layout/lProcess2"/>
    <dgm:cxn modelId="{EC4B7C0C-827B-41EE-A463-69C274C256A8}" type="presParOf" srcId="{A8938304-8A2E-4F13-8797-A031E17483E1}" destId="{70FA14EE-BA6A-47A1-B368-0AD4663DDA37}" srcOrd="4" destOrd="0" presId="urn:microsoft.com/office/officeart/2005/8/layout/lProcess2"/>
    <dgm:cxn modelId="{9A39DA44-6B5B-4690-93BF-FE339CD4B356}" type="presParOf" srcId="{A8938304-8A2E-4F13-8797-A031E17483E1}" destId="{BDF7114F-C8C4-402C-9A1B-C146442E284C}" srcOrd="5" destOrd="0" presId="urn:microsoft.com/office/officeart/2005/8/layout/lProcess2"/>
    <dgm:cxn modelId="{3A7511E3-A4A7-4F3C-BA54-80E136FE2474}" type="presParOf" srcId="{A8938304-8A2E-4F13-8797-A031E17483E1}" destId="{840917DE-AD77-473D-B393-0957A7261808}" srcOrd="6" destOrd="0" presId="urn:microsoft.com/office/officeart/2005/8/layout/lProcess2"/>
    <dgm:cxn modelId="{E32F2DF5-2E06-4B60-B891-6D2C5E3EA173}" type="presParOf" srcId="{A8938304-8A2E-4F13-8797-A031E17483E1}" destId="{EDDF8FD9-9897-4548-8874-DA829F8B478E}" srcOrd="7" destOrd="0" presId="urn:microsoft.com/office/officeart/2005/8/layout/lProcess2"/>
    <dgm:cxn modelId="{9B880602-39E8-4FC3-B4A0-B1A294F2E153}" type="presParOf" srcId="{A8938304-8A2E-4F13-8797-A031E17483E1}" destId="{CA699BA3-2A3E-4BD8-8062-A1EFF9D78DD8}" srcOrd="8" destOrd="0" presId="urn:microsoft.com/office/officeart/2005/8/layout/lProcess2"/>
    <dgm:cxn modelId="{5624B8B4-CAAE-4C47-96E9-97B74C617FD7}" type="presParOf" srcId="{A8938304-8A2E-4F13-8797-A031E17483E1}" destId="{522440C8-77B4-4A46-8F5F-C4921BD9C562}" srcOrd="9" destOrd="0" presId="urn:microsoft.com/office/officeart/2005/8/layout/lProcess2"/>
    <dgm:cxn modelId="{993DEF32-9D46-4AA5-ACAE-572A7AC841BA}" type="presParOf" srcId="{A8938304-8A2E-4F13-8797-A031E17483E1}" destId="{35A4BEEF-ACDC-48CA-904E-E8225E402082}" srcOrd="10" destOrd="0" presId="urn:microsoft.com/office/officeart/2005/8/layout/lProcess2"/>
    <dgm:cxn modelId="{DCC2EFC4-75E8-49C8-9173-B226160F6F82}" type="presParOf" srcId="{A8938304-8A2E-4F13-8797-A031E17483E1}" destId="{2310011F-C44D-4A58-A2E7-34072578BD59}" srcOrd="11" destOrd="0" presId="urn:microsoft.com/office/officeart/2005/8/layout/lProcess2"/>
    <dgm:cxn modelId="{EF31EFA3-B2EF-4963-B851-4FED31E5CB77}" type="presParOf" srcId="{A8938304-8A2E-4F13-8797-A031E17483E1}" destId="{B390A41C-5955-4B6E-8AFC-2C4E644DC42C}" srcOrd="12" destOrd="0" presId="urn:microsoft.com/office/officeart/2005/8/layout/lProcess2"/>
    <dgm:cxn modelId="{8856763D-3A44-4B7D-8A24-52423DBA52DD}" type="presParOf" srcId="{A8938304-8A2E-4F13-8797-A031E17483E1}" destId="{76B06215-5084-4138-9F38-BDEF494DA7D8}" srcOrd="13" destOrd="0" presId="urn:microsoft.com/office/officeart/2005/8/layout/lProcess2"/>
    <dgm:cxn modelId="{DF10C719-E1DC-4706-ABE2-FDB396754007}" type="presParOf" srcId="{A8938304-8A2E-4F13-8797-A031E17483E1}" destId="{F051B769-CDE2-48EC-9E55-7C74A5A340C7}" srcOrd="14" destOrd="0" presId="urn:microsoft.com/office/officeart/2005/8/layout/lProcess2"/>
    <dgm:cxn modelId="{3DB742E0-528A-4B73-A432-27DB1D84D483}" type="presParOf" srcId="{A8938304-8A2E-4F13-8797-A031E17483E1}" destId="{F1A7AD5B-9AE1-4EB6-BA87-73A4322D073B}" srcOrd="15" destOrd="0" presId="urn:microsoft.com/office/officeart/2005/8/layout/lProcess2"/>
    <dgm:cxn modelId="{05795948-A660-40C6-8C4F-5C34F3D5DEEA}" type="presParOf" srcId="{A8938304-8A2E-4F13-8797-A031E17483E1}" destId="{5DD800B2-8298-4BBD-B559-A5E0ACD38551}" srcOrd="16" destOrd="0" presId="urn:microsoft.com/office/officeart/2005/8/layout/lProcess2"/>
    <dgm:cxn modelId="{00A29C87-8D36-4FF8-A1BD-02A15B393D56}" type="presParOf" srcId="{A8938304-8A2E-4F13-8797-A031E17483E1}" destId="{DD7B72E7-0804-4207-91FD-3027ED8912DC}" srcOrd="17" destOrd="0" presId="urn:microsoft.com/office/officeart/2005/8/layout/lProcess2"/>
    <dgm:cxn modelId="{41F59A9B-FEA3-47CE-9C5C-E7491075C44F}" type="presParOf" srcId="{A8938304-8A2E-4F13-8797-A031E17483E1}" destId="{482E46BC-9973-4C7A-9AE8-CEE2446FEB2C}" srcOrd="18" destOrd="0" presId="urn:microsoft.com/office/officeart/2005/8/layout/lProcess2"/>
    <dgm:cxn modelId="{A05A37D8-9A0D-4933-895C-DAD5A9CF4587}" type="presParOf" srcId="{A8938304-8A2E-4F13-8797-A031E17483E1}" destId="{55A903CB-5AFF-485D-9513-57392E19D81E}" srcOrd="19" destOrd="0" presId="urn:microsoft.com/office/officeart/2005/8/layout/lProcess2"/>
    <dgm:cxn modelId="{1690CB41-C90B-481C-A968-EDE40EDDAFC1}" type="presParOf" srcId="{A8938304-8A2E-4F13-8797-A031E17483E1}" destId="{0F811B33-A456-4F80-AA07-6BCDB238EE1D}" srcOrd="20" destOrd="0" presId="urn:microsoft.com/office/officeart/2005/8/layout/lProcess2"/>
    <dgm:cxn modelId="{AC8B0D28-8A4E-4FC7-828B-5AE6D762C900}" type="presParOf" srcId="{94072D8C-DA9A-4DEA-8833-8DD95CB62F76}" destId="{B01F2034-9D61-47DE-A859-806BE1A960FE}" srcOrd="3" destOrd="0" presId="urn:microsoft.com/office/officeart/2005/8/layout/lProcess2"/>
    <dgm:cxn modelId="{C0D6A2F7-55DC-412B-BCF9-E0264B909340}" type="presParOf" srcId="{94072D8C-DA9A-4DEA-8833-8DD95CB62F76}" destId="{33D687BE-471E-4D35-9E18-A5B54DF4809A}" srcOrd="4" destOrd="0" presId="urn:microsoft.com/office/officeart/2005/8/layout/lProcess2"/>
    <dgm:cxn modelId="{ECDFD783-01B8-4C31-8982-2E9D76CB919B}" type="presParOf" srcId="{33D687BE-471E-4D35-9E18-A5B54DF4809A}" destId="{3E2963E3-383F-49FF-AB52-1E166791479C}" srcOrd="0" destOrd="0" presId="urn:microsoft.com/office/officeart/2005/8/layout/lProcess2"/>
    <dgm:cxn modelId="{47D2D23F-8202-43F8-BDC7-04A3931B94B3}" type="presParOf" srcId="{33D687BE-471E-4D35-9E18-A5B54DF4809A}" destId="{D7BD5DE7-B078-4800-BD6E-D545B8947705}" srcOrd="1" destOrd="0" presId="urn:microsoft.com/office/officeart/2005/8/layout/lProcess2"/>
    <dgm:cxn modelId="{B910B553-DC1E-45DD-A0BB-A84D887D1966}" type="presParOf" srcId="{33D687BE-471E-4D35-9E18-A5B54DF4809A}" destId="{6941FE03-9F4D-4A22-9BF5-86E912F13D21}" srcOrd="2" destOrd="0" presId="urn:microsoft.com/office/officeart/2005/8/layout/lProcess2"/>
    <dgm:cxn modelId="{0292056D-4D79-4666-9417-565DA56BEE62}" type="presParOf" srcId="{6941FE03-9F4D-4A22-9BF5-86E912F13D21}" destId="{CDA99173-CCBA-429F-A09D-587FBFD5741A}" srcOrd="0" destOrd="0" presId="urn:microsoft.com/office/officeart/2005/8/layout/lProcess2"/>
    <dgm:cxn modelId="{DDB7558D-60A9-4AE1-AED6-069AFB179107}" type="presParOf" srcId="{CDA99173-CCBA-429F-A09D-587FBFD5741A}" destId="{822AB767-CF36-4931-AFDA-60545A41E91C}" srcOrd="0" destOrd="0" presId="urn:microsoft.com/office/officeart/2005/8/layout/lProcess2"/>
    <dgm:cxn modelId="{A93E285A-DBBD-485A-9DE3-EFAEC24F5F3E}" type="presParOf" srcId="{CDA99173-CCBA-429F-A09D-587FBFD5741A}" destId="{3F479018-7C6D-4D3E-AAE8-08D130E79EEE}" srcOrd="1" destOrd="0" presId="urn:microsoft.com/office/officeart/2005/8/layout/lProcess2"/>
    <dgm:cxn modelId="{64E25D64-B70B-4F41-9062-78282BE9B689}" type="presParOf" srcId="{CDA99173-CCBA-429F-A09D-587FBFD5741A}" destId="{E71A1423-3D60-494E-A860-396C8D1F7459}" srcOrd="2" destOrd="0" presId="urn:microsoft.com/office/officeart/2005/8/layout/lProcess2"/>
    <dgm:cxn modelId="{36E4EBB6-FC14-441E-BA58-7672A9DE1123}" type="presParOf" srcId="{CDA99173-CCBA-429F-A09D-587FBFD5741A}" destId="{1474A8D1-05E5-4B65-A250-6BF5E2AF693A}" srcOrd="3" destOrd="0" presId="urn:microsoft.com/office/officeart/2005/8/layout/lProcess2"/>
    <dgm:cxn modelId="{D5C8BB68-CD49-4DAE-986B-5910C215CBD1}" type="presParOf" srcId="{CDA99173-CCBA-429F-A09D-587FBFD5741A}" destId="{26C85DB8-99AF-4135-9367-AAA10929C103}" srcOrd="4" destOrd="0" presId="urn:microsoft.com/office/officeart/2005/8/layout/lProcess2"/>
    <dgm:cxn modelId="{1BBA83E7-98C1-4060-BF08-6C75CAA8F704}" type="presParOf" srcId="{CDA99173-CCBA-429F-A09D-587FBFD5741A}" destId="{8A9C20C3-DC95-4A78-80BB-E0B665C599B5}" srcOrd="5" destOrd="0" presId="urn:microsoft.com/office/officeart/2005/8/layout/lProcess2"/>
    <dgm:cxn modelId="{44CF7DD4-802E-4767-A89B-C5A19EED26BA}" type="presParOf" srcId="{CDA99173-CCBA-429F-A09D-587FBFD5741A}" destId="{3E29ADB5-7800-46FF-B9E6-8BC97F24E2A8}" srcOrd="6" destOrd="0" presId="urn:microsoft.com/office/officeart/2005/8/layout/lProcess2"/>
    <dgm:cxn modelId="{721AB5EC-64C8-4BB1-93D0-CC19C5983041}" type="presParOf" srcId="{CDA99173-CCBA-429F-A09D-587FBFD5741A}" destId="{BD08290B-FD44-4093-9F03-7C48945283B0}" srcOrd="7" destOrd="0" presId="urn:microsoft.com/office/officeart/2005/8/layout/lProcess2"/>
    <dgm:cxn modelId="{BD7C0E71-5255-4429-8E2B-00CD280A4B8E}" type="presParOf" srcId="{CDA99173-CCBA-429F-A09D-587FBFD5741A}" destId="{5CD7F6E3-82BB-4F8A-98C4-B773A7638AEB}" srcOrd="8" destOrd="0" presId="urn:microsoft.com/office/officeart/2005/8/layout/lProcess2"/>
    <dgm:cxn modelId="{EECFDC83-2E35-41E3-A406-7E60954352CA}" type="presParOf" srcId="{CDA99173-CCBA-429F-A09D-587FBFD5741A}" destId="{D3898B0F-3F3F-431A-8624-018F352EEE72}" srcOrd="9" destOrd="0" presId="urn:microsoft.com/office/officeart/2005/8/layout/lProcess2"/>
    <dgm:cxn modelId="{AD6CCEB5-B9AC-47BD-A3C8-2CFCDB3C4FB0}" type="presParOf" srcId="{CDA99173-CCBA-429F-A09D-587FBFD5741A}" destId="{2AA9DDBF-7640-483E-BE0B-F854BB6AC888}" srcOrd="10" destOrd="0" presId="urn:microsoft.com/office/officeart/2005/8/layout/lProcess2"/>
    <dgm:cxn modelId="{E2E9B3E0-A24A-4696-AD49-F9E8F62E7619}" type="presParOf" srcId="{CDA99173-CCBA-429F-A09D-587FBFD5741A}" destId="{C6109A0C-F741-4B34-965B-F6F20240E399}" srcOrd="11" destOrd="0" presId="urn:microsoft.com/office/officeart/2005/8/layout/lProcess2"/>
    <dgm:cxn modelId="{C98BEDC8-2419-426B-8900-44E471761BE3}" type="presParOf" srcId="{CDA99173-CCBA-429F-A09D-587FBFD5741A}" destId="{173E2B3A-0D9C-4176-9FAB-DCAC46C0D386}" srcOrd="12" destOrd="0" presId="urn:microsoft.com/office/officeart/2005/8/layout/lProcess2"/>
    <dgm:cxn modelId="{112D6EFA-4A78-458B-B837-394DCE9EAADD}" type="presParOf" srcId="{CDA99173-CCBA-429F-A09D-587FBFD5741A}" destId="{87B72888-A16B-405D-B3E8-FDE1FB21FC3E}" srcOrd="13" destOrd="0" presId="urn:microsoft.com/office/officeart/2005/8/layout/lProcess2"/>
    <dgm:cxn modelId="{E26ABBA4-D791-4C69-A688-A3200F5DB122}" type="presParOf" srcId="{CDA99173-CCBA-429F-A09D-587FBFD5741A}" destId="{8E77C930-B495-47BE-9408-9F2E6E28384B}" srcOrd="14" destOrd="0" presId="urn:microsoft.com/office/officeart/2005/8/layout/lProcess2"/>
    <dgm:cxn modelId="{8FFF7A6D-D51F-48E9-902D-D60B0FCE8741}" type="presParOf" srcId="{CDA99173-CCBA-429F-A09D-587FBFD5741A}" destId="{0E2174DB-B82D-4855-ADD0-C1F191692586}" srcOrd="15" destOrd="0" presId="urn:microsoft.com/office/officeart/2005/8/layout/lProcess2"/>
    <dgm:cxn modelId="{511DF8D8-43D4-4D67-9543-53162B351DEC}" type="presParOf" srcId="{CDA99173-CCBA-429F-A09D-587FBFD5741A}" destId="{4AEE09A2-8FE2-428D-8D37-AC48F0B0A986}" srcOrd="16" destOrd="0" presId="urn:microsoft.com/office/officeart/2005/8/layout/lProcess2"/>
    <dgm:cxn modelId="{7783B7F3-9D97-42F0-8C42-7DDEF6E865DF}" type="presParOf" srcId="{CDA99173-CCBA-429F-A09D-587FBFD5741A}" destId="{0825BD30-8FC9-4578-826B-B98D55C42292}" srcOrd="17" destOrd="0" presId="urn:microsoft.com/office/officeart/2005/8/layout/lProcess2"/>
    <dgm:cxn modelId="{1706662A-6A14-4F7E-8B2A-39A5F4218F90}" type="presParOf" srcId="{CDA99173-CCBA-429F-A09D-587FBFD5741A}" destId="{523BFE93-6B39-4B7A-BB80-569921AF834A}" srcOrd="18" destOrd="0" presId="urn:microsoft.com/office/officeart/2005/8/layout/lProcess2"/>
    <dgm:cxn modelId="{B1EA9DFD-A6E5-4756-9221-DFFDAA837261}" type="presParOf" srcId="{CDA99173-CCBA-429F-A09D-587FBFD5741A}" destId="{C0533596-D9AF-457D-85E9-0D0C6A85982D}" srcOrd="19" destOrd="0" presId="urn:microsoft.com/office/officeart/2005/8/layout/lProcess2"/>
    <dgm:cxn modelId="{2F8C9F6A-9439-4540-9A3C-3F71737B2F4D}" type="presParOf" srcId="{CDA99173-CCBA-429F-A09D-587FBFD5741A}" destId="{AA1A602C-17CE-4984-944D-81FBF6ED2109}" srcOrd="20" destOrd="0" presId="urn:microsoft.com/office/officeart/2005/8/layout/lProcess2"/>
  </dgm:cxnLst>
  <dgm:bg/>
  <dgm:whole/>
</dgm:dataModel>
</file>

<file path=ppt/diagrams/data12.xml><?xml version="1.0" encoding="utf-8"?>
<dgm:dataModel xmlns:dgm="http://schemas.openxmlformats.org/drawingml/2006/diagram" xmlns:a="http://schemas.openxmlformats.org/drawingml/2006/main">
  <dgm:ptLst>
    <dgm:pt modelId="{2A64A6D9-C7BA-4440-A789-F9732BA7B50D}" type="doc">
      <dgm:prSet loTypeId="urn:microsoft.com/office/officeart/2005/8/layout/radial5" loCatId="cycle" qsTypeId="urn:microsoft.com/office/officeart/2005/8/quickstyle/simple3" qsCatId="simple" csTypeId="urn:microsoft.com/office/officeart/2005/8/colors/colorful1" csCatId="colorful" phldr="1"/>
      <dgm:spPr/>
      <dgm:t>
        <a:bodyPr/>
        <a:lstStyle/>
        <a:p>
          <a:endParaRPr lang="en-US"/>
        </a:p>
      </dgm:t>
    </dgm:pt>
    <dgm:pt modelId="{A57B7D38-C789-4AD2-A447-FC21ED6BF4D2}">
      <dgm:prSet phldrT="[Text]"/>
      <dgm:spPr/>
      <dgm:t>
        <a:bodyPr/>
        <a:lstStyle/>
        <a:p>
          <a:r>
            <a:rPr lang="fa-IR" dirty="0" smtClean="0">
              <a:solidFill>
                <a:srgbClr val="C00000"/>
              </a:solidFill>
              <a:cs typeface="+mj-cs"/>
            </a:rPr>
            <a:t>اهداف مدیریت منابع انسانی</a:t>
          </a:r>
          <a:endParaRPr lang="en-US" dirty="0">
            <a:solidFill>
              <a:srgbClr val="C00000"/>
            </a:solidFill>
            <a:cs typeface="+mj-cs"/>
          </a:endParaRPr>
        </a:p>
      </dgm:t>
    </dgm:pt>
    <dgm:pt modelId="{3BE4CB93-EE1C-4D25-A3DB-C37374ACE128}" type="parTrans" cxnId="{5B329645-8797-4EE0-AA35-36DC7C647CF0}">
      <dgm:prSet/>
      <dgm:spPr/>
      <dgm:t>
        <a:bodyPr/>
        <a:lstStyle/>
        <a:p>
          <a:endParaRPr lang="en-US"/>
        </a:p>
      </dgm:t>
    </dgm:pt>
    <dgm:pt modelId="{CD2A3D88-45E5-4679-8C82-5C03EBF50B20}" type="sibTrans" cxnId="{5B329645-8797-4EE0-AA35-36DC7C647CF0}">
      <dgm:prSet/>
      <dgm:spPr/>
      <dgm:t>
        <a:bodyPr/>
        <a:lstStyle/>
        <a:p>
          <a:endParaRPr lang="en-US"/>
        </a:p>
      </dgm:t>
    </dgm:pt>
    <dgm:pt modelId="{CFB64651-4A34-42B7-B894-C590ADA9614F}">
      <dgm:prSet phldrT="[Text]" custT="1"/>
      <dgm:spPr/>
      <dgm:t>
        <a:bodyPr/>
        <a:lstStyle/>
        <a:p>
          <a:r>
            <a:rPr lang="fa-IR" sz="1600" b="1" dirty="0" smtClean="0"/>
            <a:t>انگیزش</a:t>
          </a:r>
        </a:p>
      </dgm:t>
    </dgm:pt>
    <dgm:pt modelId="{AD6D2C5E-B91F-4601-BE9E-36D4DEB1F290}" type="parTrans" cxnId="{DEB90CDE-8E78-44FE-93B1-5F1EFFEF33CF}">
      <dgm:prSet/>
      <dgm:spPr/>
      <dgm:t>
        <a:bodyPr/>
        <a:lstStyle/>
        <a:p>
          <a:endParaRPr lang="en-US"/>
        </a:p>
      </dgm:t>
    </dgm:pt>
    <dgm:pt modelId="{21904F07-AA58-4297-82B1-11E96C4BEDF8}" type="sibTrans" cxnId="{DEB90CDE-8E78-44FE-93B1-5F1EFFEF33CF}">
      <dgm:prSet/>
      <dgm:spPr/>
      <dgm:t>
        <a:bodyPr/>
        <a:lstStyle/>
        <a:p>
          <a:endParaRPr lang="en-US"/>
        </a:p>
      </dgm:t>
    </dgm:pt>
    <dgm:pt modelId="{FFAFCD7D-EAD9-47B6-9232-D79293D9C729}">
      <dgm:prSet phldrT="[Text]" custT="1"/>
      <dgm:spPr/>
      <dgm:t>
        <a:bodyPr/>
        <a:lstStyle/>
        <a:p>
          <a:r>
            <a:rPr lang="fa-IR" sz="1500" b="1" dirty="0" smtClean="0"/>
            <a:t>تأمین و حفظ کارکنان مطلوب</a:t>
          </a:r>
          <a:endParaRPr lang="en-US" sz="1500" b="1" dirty="0"/>
        </a:p>
      </dgm:t>
    </dgm:pt>
    <dgm:pt modelId="{754D668E-45C1-4479-BB4B-EC8664F4E8DC}" type="parTrans" cxnId="{FFDA04D5-0270-4D5E-9E43-F2195ABA17B8}">
      <dgm:prSet/>
      <dgm:spPr/>
      <dgm:t>
        <a:bodyPr/>
        <a:lstStyle/>
        <a:p>
          <a:endParaRPr lang="en-US"/>
        </a:p>
      </dgm:t>
    </dgm:pt>
    <dgm:pt modelId="{13ED0F29-B125-4C8E-A88E-EDFB2E9DC011}" type="sibTrans" cxnId="{FFDA04D5-0270-4D5E-9E43-F2195ABA17B8}">
      <dgm:prSet/>
      <dgm:spPr/>
      <dgm:t>
        <a:bodyPr/>
        <a:lstStyle/>
        <a:p>
          <a:endParaRPr lang="en-US"/>
        </a:p>
      </dgm:t>
    </dgm:pt>
    <dgm:pt modelId="{A20375D9-D364-4764-9A25-09DC27001AE1}">
      <dgm:prSet phldrT="[Text]" custT="1"/>
      <dgm:spPr/>
      <dgm:t>
        <a:bodyPr/>
        <a:lstStyle/>
        <a:p>
          <a:r>
            <a:rPr lang="fa-IR" sz="1500" b="1" dirty="0" smtClean="0"/>
            <a:t>جذب متقاضیان شایسته و با استعداد</a:t>
          </a:r>
          <a:endParaRPr lang="en-US" sz="1500" b="1" dirty="0"/>
        </a:p>
      </dgm:t>
    </dgm:pt>
    <dgm:pt modelId="{996A5407-4E69-4D06-8A5E-721DDEE4D2BE}" type="parTrans" cxnId="{9628D112-E28B-4394-8EF1-DF2E6141ABD7}">
      <dgm:prSet/>
      <dgm:spPr/>
      <dgm:t>
        <a:bodyPr/>
        <a:lstStyle/>
        <a:p>
          <a:endParaRPr lang="en-US"/>
        </a:p>
      </dgm:t>
    </dgm:pt>
    <dgm:pt modelId="{4D8CABF4-C8E7-46BE-8311-74075867583C}" type="sibTrans" cxnId="{9628D112-E28B-4394-8EF1-DF2E6141ABD7}">
      <dgm:prSet/>
      <dgm:spPr/>
      <dgm:t>
        <a:bodyPr/>
        <a:lstStyle/>
        <a:p>
          <a:endParaRPr lang="en-US"/>
        </a:p>
      </dgm:t>
    </dgm:pt>
    <dgm:pt modelId="{0B89C40A-0063-40A9-97FE-E0A83B616B03}">
      <dgm:prSet phldrT="[Text]" custT="1"/>
      <dgm:spPr/>
      <dgm:t>
        <a:bodyPr/>
        <a:lstStyle/>
        <a:p>
          <a:r>
            <a:rPr lang="fa-IR" sz="1600" b="1" dirty="0" smtClean="0"/>
            <a:t>کیفیت زندگی کاری</a:t>
          </a:r>
          <a:endParaRPr lang="en-US" sz="1600" b="1" dirty="0"/>
        </a:p>
      </dgm:t>
    </dgm:pt>
    <dgm:pt modelId="{B067F158-DA2C-4B32-9F89-4F53E226EB17}" type="parTrans" cxnId="{98969098-141C-47DD-A3AF-86727026C3C6}">
      <dgm:prSet/>
      <dgm:spPr/>
      <dgm:t>
        <a:bodyPr/>
        <a:lstStyle/>
        <a:p>
          <a:endParaRPr lang="en-US"/>
        </a:p>
      </dgm:t>
    </dgm:pt>
    <dgm:pt modelId="{FE1869C7-A71D-40F2-9AA2-F982AA761DCD}" type="sibTrans" cxnId="{98969098-141C-47DD-A3AF-86727026C3C6}">
      <dgm:prSet/>
      <dgm:spPr/>
      <dgm:t>
        <a:bodyPr/>
        <a:lstStyle/>
        <a:p>
          <a:endParaRPr lang="en-US"/>
        </a:p>
      </dgm:t>
    </dgm:pt>
    <dgm:pt modelId="{D7EF8B50-8B32-4BE3-95FD-F3C920FC3624}">
      <dgm:prSet phldrT="[Text]" custT="1"/>
      <dgm:spPr/>
      <dgm:t>
        <a:bodyPr/>
        <a:lstStyle/>
        <a:p>
          <a:r>
            <a:rPr lang="fa-IR" sz="1600" b="1" dirty="0" smtClean="0"/>
            <a:t>بهره وری</a:t>
          </a:r>
          <a:endParaRPr lang="en-US" sz="1600" b="1" dirty="0"/>
        </a:p>
      </dgm:t>
    </dgm:pt>
    <dgm:pt modelId="{B5DEC76F-793C-4078-928D-C073B5999949}" type="parTrans" cxnId="{D20936C4-3936-4D9F-9A74-77A213BDD72F}">
      <dgm:prSet/>
      <dgm:spPr/>
      <dgm:t>
        <a:bodyPr/>
        <a:lstStyle/>
        <a:p>
          <a:endParaRPr lang="en-US"/>
        </a:p>
      </dgm:t>
    </dgm:pt>
    <dgm:pt modelId="{A88EA6AE-864C-47AB-BFBC-2CFDE1FFF34E}" type="sibTrans" cxnId="{D20936C4-3936-4D9F-9A74-77A213BDD72F}">
      <dgm:prSet/>
      <dgm:spPr/>
      <dgm:t>
        <a:bodyPr/>
        <a:lstStyle/>
        <a:p>
          <a:endParaRPr lang="en-US"/>
        </a:p>
      </dgm:t>
    </dgm:pt>
    <dgm:pt modelId="{9C5E2C0C-264F-4BCC-A313-4EB76D889ECC}">
      <dgm:prSet phldrT="[Text]" custT="1"/>
      <dgm:spPr/>
      <dgm:t>
        <a:bodyPr/>
        <a:lstStyle/>
        <a:p>
          <a:r>
            <a:rPr lang="fa-IR" sz="1600" b="1" dirty="0" smtClean="0"/>
            <a:t>قانون پذیر بودن</a:t>
          </a:r>
          <a:endParaRPr lang="en-US" sz="1600" b="1" dirty="0"/>
        </a:p>
      </dgm:t>
    </dgm:pt>
    <dgm:pt modelId="{7CE2155D-24E1-466C-8104-AB28CE6D0897}" type="parTrans" cxnId="{7A3D8511-FFAF-412D-9F6A-6F8C1E052EF2}">
      <dgm:prSet/>
      <dgm:spPr/>
      <dgm:t>
        <a:bodyPr/>
        <a:lstStyle/>
        <a:p>
          <a:endParaRPr lang="en-US"/>
        </a:p>
      </dgm:t>
    </dgm:pt>
    <dgm:pt modelId="{C82E9206-A0E6-4817-B3B9-300C12372DDA}" type="sibTrans" cxnId="{7A3D8511-FFAF-412D-9F6A-6F8C1E052EF2}">
      <dgm:prSet/>
      <dgm:spPr/>
      <dgm:t>
        <a:bodyPr/>
        <a:lstStyle/>
        <a:p>
          <a:endParaRPr lang="en-US"/>
        </a:p>
      </dgm:t>
    </dgm:pt>
    <dgm:pt modelId="{BA4390BC-37E3-4D94-B528-014B6F5208EE}">
      <dgm:prSet phldrT="[Text]" custT="1"/>
      <dgm:spPr/>
      <dgm:t>
        <a:bodyPr/>
        <a:lstStyle/>
        <a:p>
          <a:r>
            <a:rPr lang="fa-IR" sz="1600" b="1" dirty="0" smtClean="0"/>
            <a:t>مسئولیت اجتماعی</a:t>
          </a:r>
          <a:endParaRPr lang="en-US" sz="1600" b="1" dirty="0"/>
        </a:p>
      </dgm:t>
    </dgm:pt>
    <dgm:pt modelId="{EEC567BC-E600-4297-9FA2-196A7F4A28A2}" type="parTrans" cxnId="{2E07C57C-EB72-4C3E-859B-AA96B3F5940E}">
      <dgm:prSet/>
      <dgm:spPr/>
      <dgm:t>
        <a:bodyPr/>
        <a:lstStyle/>
        <a:p>
          <a:endParaRPr lang="en-US"/>
        </a:p>
      </dgm:t>
    </dgm:pt>
    <dgm:pt modelId="{90272502-5535-4306-BE79-988122E991D0}" type="sibTrans" cxnId="{2E07C57C-EB72-4C3E-859B-AA96B3F5940E}">
      <dgm:prSet/>
      <dgm:spPr/>
      <dgm:t>
        <a:bodyPr/>
        <a:lstStyle/>
        <a:p>
          <a:endParaRPr lang="en-US"/>
        </a:p>
      </dgm:t>
    </dgm:pt>
    <dgm:pt modelId="{4A4408C0-3691-4BCC-9391-08E4E4A88EC5}">
      <dgm:prSet phldrT="[Text]" custT="1"/>
      <dgm:spPr/>
      <dgm:t>
        <a:bodyPr/>
        <a:lstStyle/>
        <a:p>
          <a:r>
            <a:rPr lang="fa-IR" sz="1600" b="1" dirty="0" smtClean="0"/>
            <a:t>تعادل در جبران خدمات</a:t>
          </a:r>
          <a:endParaRPr lang="en-US" sz="1600" b="1" dirty="0"/>
        </a:p>
      </dgm:t>
    </dgm:pt>
    <dgm:pt modelId="{42074531-F685-435A-AD90-C31BF1B2ADF3}" type="parTrans" cxnId="{89CEDF5A-17E5-4181-87B0-131239340F76}">
      <dgm:prSet/>
      <dgm:spPr/>
      <dgm:t>
        <a:bodyPr/>
        <a:lstStyle/>
        <a:p>
          <a:endParaRPr lang="en-US"/>
        </a:p>
      </dgm:t>
    </dgm:pt>
    <dgm:pt modelId="{6B27273F-F0FB-444A-A02B-A4EF7D862691}" type="sibTrans" cxnId="{89CEDF5A-17E5-4181-87B0-131239340F76}">
      <dgm:prSet/>
      <dgm:spPr/>
      <dgm:t>
        <a:bodyPr/>
        <a:lstStyle/>
        <a:p>
          <a:endParaRPr lang="en-US"/>
        </a:p>
      </dgm:t>
    </dgm:pt>
    <dgm:pt modelId="{FF8C52D1-FDAA-41C2-BFDD-EBFACD34640A}">
      <dgm:prSet phldrT="[Text]" custT="1"/>
      <dgm:spPr/>
      <dgm:t>
        <a:bodyPr/>
        <a:lstStyle/>
        <a:p>
          <a:r>
            <a:rPr lang="fa-IR" sz="1600" b="1" dirty="0" smtClean="0"/>
            <a:t>افزایش کارایی</a:t>
          </a:r>
          <a:endParaRPr lang="en-US" sz="1600" b="1" dirty="0"/>
        </a:p>
      </dgm:t>
    </dgm:pt>
    <dgm:pt modelId="{F03754B2-63B4-4859-8ABF-9B4B8D25C6AE}" type="parTrans" cxnId="{7AE9F861-1BA5-4F88-BC1A-3036C59F9B07}">
      <dgm:prSet/>
      <dgm:spPr/>
      <dgm:t>
        <a:bodyPr/>
        <a:lstStyle/>
        <a:p>
          <a:endParaRPr lang="en-US"/>
        </a:p>
      </dgm:t>
    </dgm:pt>
    <dgm:pt modelId="{824B5EB2-D5D7-4F7A-BD22-A1E59C34D06A}" type="sibTrans" cxnId="{7AE9F861-1BA5-4F88-BC1A-3036C59F9B07}">
      <dgm:prSet/>
      <dgm:spPr/>
      <dgm:t>
        <a:bodyPr/>
        <a:lstStyle/>
        <a:p>
          <a:endParaRPr lang="en-US"/>
        </a:p>
      </dgm:t>
    </dgm:pt>
    <dgm:pt modelId="{B5089F83-6860-4E21-AF52-AE4C4F3A9A91}" type="pres">
      <dgm:prSet presAssocID="{2A64A6D9-C7BA-4440-A789-F9732BA7B50D}" presName="Name0" presStyleCnt="0">
        <dgm:presLayoutVars>
          <dgm:chMax val="1"/>
          <dgm:dir/>
          <dgm:animLvl val="ctr"/>
          <dgm:resizeHandles val="exact"/>
        </dgm:presLayoutVars>
      </dgm:prSet>
      <dgm:spPr/>
      <dgm:t>
        <a:bodyPr/>
        <a:lstStyle/>
        <a:p>
          <a:endParaRPr lang="en-US"/>
        </a:p>
      </dgm:t>
    </dgm:pt>
    <dgm:pt modelId="{4C806D4F-8DE0-4880-9C64-A12358CE3580}" type="pres">
      <dgm:prSet presAssocID="{A57B7D38-C789-4AD2-A447-FC21ED6BF4D2}" presName="centerShape" presStyleLbl="node0" presStyleIdx="0" presStyleCnt="1"/>
      <dgm:spPr/>
      <dgm:t>
        <a:bodyPr/>
        <a:lstStyle/>
        <a:p>
          <a:endParaRPr lang="en-US"/>
        </a:p>
      </dgm:t>
    </dgm:pt>
    <dgm:pt modelId="{068ACB7A-9D21-4C9F-A3DB-4E999DA9364B}" type="pres">
      <dgm:prSet presAssocID="{AD6D2C5E-B91F-4601-BE9E-36D4DEB1F290}" presName="parTrans" presStyleLbl="sibTrans2D1" presStyleIdx="0" presStyleCnt="9"/>
      <dgm:spPr/>
      <dgm:t>
        <a:bodyPr/>
        <a:lstStyle/>
        <a:p>
          <a:endParaRPr lang="en-US"/>
        </a:p>
      </dgm:t>
    </dgm:pt>
    <dgm:pt modelId="{757A04F4-4119-4C06-8954-B6B24A1EEF32}" type="pres">
      <dgm:prSet presAssocID="{AD6D2C5E-B91F-4601-BE9E-36D4DEB1F290}" presName="connectorText" presStyleLbl="sibTrans2D1" presStyleIdx="0" presStyleCnt="9"/>
      <dgm:spPr/>
      <dgm:t>
        <a:bodyPr/>
        <a:lstStyle/>
        <a:p>
          <a:endParaRPr lang="en-US"/>
        </a:p>
      </dgm:t>
    </dgm:pt>
    <dgm:pt modelId="{A1A56450-AF14-49D1-8998-2523FDC5F33A}" type="pres">
      <dgm:prSet presAssocID="{CFB64651-4A34-42B7-B894-C590ADA9614F}" presName="node" presStyleLbl="node1" presStyleIdx="0" presStyleCnt="9">
        <dgm:presLayoutVars>
          <dgm:bulletEnabled val="1"/>
        </dgm:presLayoutVars>
      </dgm:prSet>
      <dgm:spPr/>
      <dgm:t>
        <a:bodyPr/>
        <a:lstStyle/>
        <a:p>
          <a:endParaRPr lang="en-US"/>
        </a:p>
      </dgm:t>
    </dgm:pt>
    <dgm:pt modelId="{8E3E0C85-8827-4977-A85C-DE9AC6FE7108}" type="pres">
      <dgm:prSet presAssocID="{754D668E-45C1-4479-BB4B-EC8664F4E8DC}" presName="parTrans" presStyleLbl="sibTrans2D1" presStyleIdx="1" presStyleCnt="9"/>
      <dgm:spPr/>
      <dgm:t>
        <a:bodyPr/>
        <a:lstStyle/>
        <a:p>
          <a:endParaRPr lang="en-US"/>
        </a:p>
      </dgm:t>
    </dgm:pt>
    <dgm:pt modelId="{E4456554-7E08-469C-A27B-A7DBB2E30504}" type="pres">
      <dgm:prSet presAssocID="{754D668E-45C1-4479-BB4B-EC8664F4E8DC}" presName="connectorText" presStyleLbl="sibTrans2D1" presStyleIdx="1" presStyleCnt="9"/>
      <dgm:spPr/>
      <dgm:t>
        <a:bodyPr/>
        <a:lstStyle/>
        <a:p>
          <a:endParaRPr lang="en-US"/>
        </a:p>
      </dgm:t>
    </dgm:pt>
    <dgm:pt modelId="{2D71697B-765E-4825-9877-ABC45A82AB97}" type="pres">
      <dgm:prSet presAssocID="{FFAFCD7D-EAD9-47B6-9232-D79293D9C729}" presName="node" presStyleLbl="node1" presStyleIdx="1" presStyleCnt="9">
        <dgm:presLayoutVars>
          <dgm:bulletEnabled val="1"/>
        </dgm:presLayoutVars>
      </dgm:prSet>
      <dgm:spPr/>
      <dgm:t>
        <a:bodyPr/>
        <a:lstStyle/>
        <a:p>
          <a:endParaRPr lang="en-US"/>
        </a:p>
      </dgm:t>
    </dgm:pt>
    <dgm:pt modelId="{8EB3117C-BC60-4D27-AA06-877696C37788}" type="pres">
      <dgm:prSet presAssocID="{996A5407-4E69-4D06-8A5E-721DDEE4D2BE}" presName="parTrans" presStyleLbl="sibTrans2D1" presStyleIdx="2" presStyleCnt="9"/>
      <dgm:spPr/>
      <dgm:t>
        <a:bodyPr/>
        <a:lstStyle/>
        <a:p>
          <a:endParaRPr lang="en-US"/>
        </a:p>
      </dgm:t>
    </dgm:pt>
    <dgm:pt modelId="{D1ADDD9F-026A-4B45-8E54-94C49613A68F}" type="pres">
      <dgm:prSet presAssocID="{996A5407-4E69-4D06-8A5E-721DDEE4D2BE}" presName="connectorText" presStyleLbl="sibTrans2D1" presStyleIdx="2" presStyleCnt="9"/>
      <dgm:spPr/>
      <dgm:t>
        <a:bodyPr/>
        <a:lstStyle/>
        <a:p>
          <a:endParaRPr lang="en-US"/>
        </a:p>
      </dgm:t>
    </dgm:pt>
    <dgm:pt modelId="{CA336AD9-D8D0-48D2-A465-7286E591A266}" type="pres">
      <dgm:prSet presAssocID="{A20375D9-D364-4764-9A25-09DC27001AE1}" presName="node" presStyleLbl="node1" presStyleIdx="2" presStyleCnt="9">
        <dgm:presLayoutVars>
          <dgm:bulletEnabled val="1"/>
        </dgm:presLayoutVars>
      </dgm:prSet>
      <dgm:spPr/>
      <dgm:t>
        <a:bodyPr/>
        <a:lstStyle/>
        <a:p>
          <a:endParaRPr lang="en-US"/>
        </a:p>
      </dgm:t>
    </dgm:pt>
    <dgm:pt modelId="{CB5248F4-C752-4940-B370-454856E9E18A}" type="pres">
      <dgm:prSet presAssocID="{B067F158-DA2C-4B32-9F89-4F53E226EB17}" presName="parTrans" presStyleLbl="sibTrans2D1" presStyleIdx="3" presStyleCnt="9"/>
      <dgm:spPr/>
      <dgm:t>
        <a:bodyPr/>
        <a:lstStyle/>
        <a:p>
          <a:endParaRPr lang="en-US"/>
        </a:p>
      </dgm:t>
    </dgm:pt>
    <dgm:pt modelId="{C6BA0877-B391-4384-906F-758671FA80E3}" type="pres">
      <dgm:prSet presAssocID="{B067F158-DA2C-4B32-9F89-4F53E226EB17}" presName="connectorText" presStyleLbl="sibTrans2D1" presStyleIdx="3" presStyleCnt="9"/>
      <dgm:spPr/>
      <dgm:t>
        <a:bodyPr/>
        <a:lstStyle/>
        <a:p>
          <a:endParaRPr lang="en-US"/>
        </a:p>
      </dgm:t>
    </dgm:pt>
    <dgm:pt modelId="{5347D5BE-E34A-4647-B1D7-06B83F15621A}" type="pres">
      <dgm:prSet presAssocID="{0B89C40A-0063-40A9-97FE-E0A83B616B03}" presName="node" presStyleLbl="node1" presStyleIdx="3" presStyleCnt="9">
        <dgm:presLayoutVars>
          <dgm:bulletEnabled val="1"/>
        </dgm:presLayoutVars>
      </dgm:prSet>
      <dgm:spPr/>
      <dgm:t>
        <a:bodyPr/>
        <a:lstStyle/>
        <a:p>
          <a:endParaRPr lang="en-US"/>
        </a:p>
      </dgm:t>
    </dgm:pt>
    <dgm:pt modelId="{3CC9F67D-6C04-4026-88A4-92E5049AA6B8}" type="pres">
      <dgm:prSet presAssocID="{B5DEC76F-793C-4078-928D-C073B5999949}" presName="parTrans" presStyleLbl="sibTrans2D1" presStyleIdx="4" presStyleCnt="9"/>
      <dgm:spPr/>
      <dgm:t>
        <a:bodyPr/>
        <a:lstStyle/>
        <a:p>
          <a:endParaRPr lang="en-US"/>
        </a:p>
      </dgm:t>
    </dgm:pt>
    <dgm:pt modelId="{1FF8C30C-9529-4345-A414-59A44D64C0E1}" type="pres">
      <dgm:prSet presAssocID="{B5DEC76F-793C-4078-928D-C073B5999949}" presName="connectorText" presStyleLbl="sibTrans2D1" presStyleIdx="4" presStyleCnt="9"/>
      <dgm:spPr/>
      <dgm:t>
        <a:bodyPr/>
        <a:lstStyle/>
        <a:p>
          <a:endParaRPr lang="en-US"/>
        </a:p>
      </dgm:t>
    </dgm:pt>
    <dgm:pt modelId="{3503D86F-D75D-40E6-B7C5-91F33C0BAAED}" type="pres">
      <dgm:prSet presAssocID="{D7EF8B50-8B32-4BE3-95FD-F3C920FC3624}" presName="node" presStyleLbl="node1" presStyleIdx="4" presStyleCnt="9">
        <dgm:presLayoutVars>
          <dgm:bulletEnabled val="1"/>
        </dgm:presLayoutVars>
      </dgm:prSet>
      <dgm:spPr/>
      <dgm:t>
        <a:bodyPr/>
        <a:lstStyle/>
        <a:p>
          <a:endParaRPr lang="en-US"/>
        </a:p>
      </dgm:t>
    </dgm:pt>
    <dgm:pt modelId="{E352754B-6667-497D-AB70-ED00F02C34EA}" type="pres">
      <dgm:prSet presAssocID="{7CE2155D-24E1-466C-8104-AB28CE6D0897}" presName="parTrans" presStyleLbl="sibTrans2D1" presStyleIdx="5" presStyleCnt="9"/>
      <dgm:spPr/>
      <dgm:t>
        <a:bodyPr/>
        <a:lstStyle/>
        <a:p>
          <a:endParaRPr lang="en-US"/>
        </a:p>
      </dgm:t>
    </dgm:pt>
    <dgm:pt modelId="{3097CAB7-79C7-456A-BD4F-87BAC78227F0}" type="pres">
      <dgm:prSet presAssocID="{7CE2155D-24E1-466C-8104-AB28CE6D0897}" presName="connectorText" presStyleLbl="sibTrans2D1" presStyleIdx="5" presStyleCnt="9"/>
      <dgm:spPr/>
      <dgm:t>
        <a:bodyPr/>
        <a:lstStyle/>
        <a:p>
          <a:endParaRPr lang="en-US"/>
        </a:p>
      </dgm:t>
    </dgm:pt>
    <dgm:pt modelId="{AFA840EE-A49B-4912-ABFD-866081ABB858}" type="pres">
      <dgm:prSet presAssocID="{9C5E2C0C-264F-4BCC-A313-4EB76D889ECC}" presName="node" presStyleLbl="node1" presStyleIdx="5" presStyleCnt="9">
        <dgm:presLayoutVars>
          <dgm:bulletEnabled val="1"/>
        </dgm:presLayoutVars>
      </dgm:prSet>
      <dgm:spPr/>
      <dgm:t>
        <a:bodyPr/>
        <a:lstStyle/>
        <a:p>
          <a:endParaRPr lang="en-US"/>
        </a:p>
      </dgm:t>
    </dgm:pt>
    <dgm:pt modelId="{70BBE42E-8446-4260-82FA-F0048DCFD4CE}" type="pres">
      <dgm:prSet presAssocID="{EEC567BC-E600-4297-9FA2-196A7F4A28A2}" presName="parTrans" presStyleLbl="sibTrans2D1" presStyleIdx="6" presStyleCnt="9"/>
      <dgm:spPr/>
      <dgm:t>
        <a:bodyPr/>
        <a:lstStyle/>
        <a:p>
          <a:endParaRPr lang="en-US"/>
        </a:p>
      </dgm:t>
    </dgm:pt>
    <dgm:pt modelId="{70F1C51B-2023-4978-91CF-AFEA9FA70E06}" type="pres">
      <dgm:prSet presAssocID="{EEC567BC-E600-4297-9FA2-196A7F4A28A2}" presName="connectorText" presStyleLbl="sibTrans2D1" presStyleIdx="6" presStyleCnt="9"/>
      <dgm:spPr/>
      <dgm:t>
        <a:bodyPr/>
        <a:lstStyle/>
        <a:p>
          <a:endParaRPr lang="en-US"/>
        </a:p>
      </dgm:t>
    </dgm:pt>
    <dgm:pt modelId="{50AFBC32-8403-47E9-8073-A9363759ABA5}" type="pres">
      <dgm:prSet presAssocID="{BA4390BC-37E3-4D94-B528-014B6F5208EE}" presName="node" presStyleLbl="node1" presStyleIdx="6" presStyleCnt="9">
        <dgm:presLayoutVars>
          <dgm:bulletEnabled val="1"/>
        </dgm:presLayoutVars>
      </dgm:prSet>
      <dgm:spPr/>
      <dgm:t>
        <a:bodyPr/>
        <a:lstStyle/>
        <a:p>
          <a:endParaRPr lang="en-US"/>
        </a:p>
      </dgm:t>
    </dgm:pt>
    <dgm:pt modelId="{424EAC53-AF62-4366-BF10-C9DAF943F8BE}" type="pres">
      <dgm:prSet presAssocID="{42074531-F685-435A-AD90-C31BF1B2ADF3}" presName="parTrans" presStyleLbl="sibTrans2D1" presStyleIdx="7" presStyleCnt="9"/>
      <dgm:spPr/>
      <dgm:t>
        <a:bodyPr/>
        <a:lstStyle/>
        <a:p>
          <a:endParaRPr lang="en-US"/>
        </a:p>
      </dgm:t>
    </dgm:pt>
    <dgm:pt modelId="{1BC62DA3-EFCB-4F91-AA40-22C408CC608F}" type="pres">
      <dgm:prSet presAssocID="{42074531-F685-435A-AD90-C31BF1B2ADF3}" presName="connectorText" presStyleLbl="sibTrans2D1" presStyleIdx="7" presStyleCnt="9"/>
      <dgm:spPr/>
      <dgm:t>
        <a:bodyPr/>
        <a:lstStyle/>
        <a:p>
          <a:endParaRPr lang="en-US"/>
        </a:p>
      </dgm:t>
    </dgm:pt>
    <dgm:pt modelId="{16319A4E-849F-4B91-B2ED-864EC2AEF606}" type="pres">
      <dgm:prSet presAssocID="{4A4408C0-3691-4BCC-9391-08E4E4A88EC5}" presName="node" presStyleLbl="node1" presStyleIdx="7" presStyleCnt="9">
        <dgm:presLayoutVars>
          <dgm:bulletEnabled val="1"/>
        </dgm:presLayoutVars>
      </dgm:prSet>
      <dgm:spPr/>
      <dgm:t>
        <a:bodyPr/>
        <a:lstStyle/>
        <a:p>
          <a:endParaRPr lang="en-US"/>
        </a:p>
      </dgm:t>
    </dgm:pt>
    <dgm:pt modelId="{AFF8768A-DE6C-4621-971D-7944C95C9549}" type="pres">
      <dgm:prSet presAssocID="{F03754B2-63B4-4859-8ABF-9B4B8D25C6AE}" presName="parTrans" presStyleLbl="sibTrans2D1" presStyleIdx="8" presStyleCnt="9"/>
      <dgm:spPr/>
      <dgm:t>
        <a:bodyPr/>
        <a:lstStyle/>
        <a:p>
          <a:endParaRPr lang="en-US"/>
        </a:p>
      </dgm:t>
    </dgm:pt>
    <dgm:pt modelId="{C0B5D59B-EE2F-4B04-9604-193A1D18DBB0}" type="pres">
      <dgm:prSet presAssocID="{F03754B2-63B4-4859-8ABF-9B4B8D25C6AE}" presName="connectorText" presStyleLbl="sibTrans2D1" presStyleIdx="8" presStyleCnt="9"/>
      <dgm:spPr/>
      <dgm:t>
        <a:bodyPr/>
        <a:lstStyle/>
        <a:p>
          <a:endParaRPr lang="en-US"/>
        </a:p>
      </dgm:t>
    </dgm:pt>
    <dgm:pt modelId="{6C6A665C-BAC9-47B8-9122-62D4A6EF617A}" type="pres">
      <dgm:prSet presAssocID="{FF8C52D1-FDAA-41C2-BFDD-EBFACD34640A}" presName="node" presStyleLbl="node1" presStyleIdx="8" presStyleCnt="9">
        <dgm:presLayoutVars>
          <dgm:bulletEnabled val="1"/>
        </dgm:presLayoutVars>
      </dgm:prSet>
      <dgm:spPr/>
      <dgm:t>
        <a:bodyPr/>
        <a:lstStyle/>
        <a:p>
          <a:endParaRPr lang="en-US"/>
        </a:p>
      </dgm:t>
    </dgm:pt>
  </dgm:ptLst>
  <dgm:cxnLst>
    <dgm:cxn modelId="{9CF5589A-9E46-4483-8620-FA6AB2A34559}" type="presOf" srcId="{9C5E2C0C-264F-4BCC-A313-4EB76D889ECC}" destId="{AFA840EE-A49B-4912-ABFD-866081ABB858}" srcOrd="0" destOrd="0" presId="urn:microsoft.com/office/officeart/2005/8/layout/radial5"/>
    <dgm:cxn modelId="{299A7976-8C68-40E1-8425-A6803F01895F}" type="presOf" srcId="{F03754B2-63B4-4859-8ABF-9B4B8D25C6AE}" destId="{C0B5D59B-EE2F-4B04-9604-193A1D18DBB0}" srcOrd="1" destOrd="0" presId="urn:microsoft.com/office/officeart/2005/8/layout/radial5"/>
    <dgm:cxn modelId="{98969098-141C-47DD-A3AF-86727026C3C6}" srcId="{A57B7D38-C789-4AD2-A447-FC21ED6BF4D2}" destId="{0B89C40A-0063-40A9-97FE-E0A83B616B03}" srcOrd="3" destOrd="0" parTransId="{B067F158-DA2C-4B32-9F89-4F53E226EB17}" sibTransId="{FE1869C7-A71D-40F2-9AA2-F982AA761DCD}"/>
    <dgm:cxn modelId="{D565D641-A20F-4ECF-B9FC-F5733F24253D}" type="presOf" srcId="{B5DEC76F-793C-4078-928D-C073B5999949}" destId="{1FF8C30C-9529-4345-A414-59A44D64C0E1}" srcOrd="1" destOrd="0" presId="urn:microsoft.com/office/officeart/2005/8/layout/radial5"/>
    <dgm:cxn modelId="{C1BA9A19-0DB4-44C2-B1AB-F6EEE9E03073}" type="presOf" srcId="{42074531-F685-435A-AD90-C31BF1B2ADF3}" destId="{1BC62DA3-EFCB-4F91-AA40-22C408CC608F}" srcOrd="1" destOrd="0" presId="urn:microsoft.com/office/officeart/2005/8/layout/radial5"/>
    <dgm:cxn modelId="{962CDF56-CE91-47EE-B5A2-B7BF6174AFFA}" type="presOf" srcId="{BA4390BC-37E3-4D94-B528-014B6F5208EE}" destId="{50AFBC32-8403-47E9-8073-A9363759ABA5}" srcOrd="0" destOrd="0" presId="urn:microsoft.com/office/officeart/2005/8/layout/radial5"/>
    <dgm:cxn modelId="{991E9B4C-E512-411F-AF85-56CE45117D6B}" type="presOf" srcId="{4A4408C0-3691-4BCC-9391-08E4E4A88EC5}" destId="{16319A4E-849F-4B91-B2ED-864EC2AEF606}" srcOrd="0" destOrd="0" presId="urn:microsoft.com/office/officeart/2005/8/layout/radial5"/>
    <dgm:cxn modelId="{5B329645-8797-4EE0-AA35-36DC7C647CF0}" srcId="{2A64A6D9-C7BA-4440-A789-F9732BA7B50D}" destId="{A57B7D38-C789-4AD2-A447-FC21ED6BF4D2}" srcOrd="0" destOrd="0" parTransId="{3BE4CB93-EE1C-4D25-A3DB-C37374ACE128}" sibTransId="{CD2A3D88-45E5-4679-8C82-5C03EBF50B20}"/>
    <dgm:cxn modelId="{A7BB1EAC-C8B7-4E20-8483-D8A73FB20168}" type="presOf" srcId="{0B89C40A-0063-40A9-97FE-E0A83B616B03}" destId="{5347D5BE-E34A-4647-B1D7-06B83F15621A}" srcOrd="0" destOrd="0" presId="urn:microsoft.com/office/officeart/2005/8/layout/radial5"/>
    <dgm:cxn modelId="{7A3D8511-FFAF-412D-9F6A-6F8C1E052EF2}" srcId="{A57B7D38-C789-4AD2-A447-FC21ED6BF4D2}" destId="{9C5E2C0C-264F-4BCC-A313-4EB76D889ECC}" srcOrd="5" destOrd="0" parTransId="{7CE2155D-24E1-466C-8104-AB28CE6D0897}" sibTransId="{C82E9206-A0E6-4817-B3B9-300C12372DDA}"/>
    <dgm:cxn modelId="{3188C5FC-363D-4DA3-A7F6-25B252958548}" type="presOf" srcId="{7CE2155D-24E1-466C-8104-AB28CE6D0897}" destId="{E352754B-6667-497D-AB70-ED00F02C34EA}" srcOrd="0" destOrd="0" presId="urn:microsoft.com/office/officeart/2005/8/layout/radial5"/>
    <dgm:cxn modelId="{D20936C4-3936-4D9F-9A74-77A213BDD72F}" srcId="{A57B7D38-C789-4AD2-A447-FC21ED6BF4D2}" destId="{D7EF8B50-8B32-4BE3-95FD-F3C920FC3624}" srcOrd="4" destOrd="0" parTransId="{B5DEC76F-793C-4078-928D-C073B5999949}" sibTransId="{A88EA6AE-864C-47AB-BFBC-2CFDE1FFF34E}"/>
    <dgm:cxn modelId="{32495876-F5FC-4C30-95A7-BEBFD61E4A68}" type="presOf" srcId="{754D668E-45C1-4479-BB4B-EC8664F4E8DC}" destId="{8E3E0C85-8827-4977-A85C-DE9AC6FE7108}" srcOrd="0" destOrd="0" presId="urn:microsoft.com/office/officeart/2005/8/layout/radial5"/>
    <dgm:cxn modelId="{7A0D4F80-DD85-4729-B1A4-3CE623594FD5}" type="presOf" srcId="{2A64A6D9-C7BA-4440-A789-F9732BA7B50D}" destId="{B5089F83-6860-4E21-AF52-AE4C4F3A9A91}" srcOrd="0" destOrd="0" presId="urn:microsoft.com/office/officeart/2005/8/layout/radial5"/>
    <dgm:cxn modelId="{3724F404-A293-4A4A-B86D-E6B9A97B6122}" type="presOf" srcId="{EEC567BC-E600-4297-9FA2-196A7F4A28A2}" destId="{70F1C51B-2023-4978-91CF-AFEA9FA70E06}" srcOrd="1" destOrd="0" presId="urn:microsoft.com/office/officeart/2005/8/layout/radial5"/>
    <dgm:cxn modelId="{5C5D2F29-7721-4E5A-9E7C-63F379D58F30}" type="presOf" srcId="{FFAFCD7D-EAD9-47B6-9232-D79293D9C729}" destId="{2D71697B-765E-4825-9877-ABC45A82AB97}" srcOrd="0" destOrd="0" presId="urn:microsoft.com/office/officeart/2005/8/layout/radial5"/>
    <dgm:cxn modelId="{564D5D78-2519-4C46-B9EC-FD65C2FB9E5D}" type="presOf" srcId="{B067F158-DA2C-4B32-9F89-4F53E226EB17}" destId="{CB5248F4-C752-4940-B370-454856E9E18A}" srcOrd="0" destOrd="0" presId="urn:microsoft.com/office/officeart/2005/8/layout/radial5"/>
    <dgm:cxn modelId="{DE2FEC69-758C-4913-AD0C-956C159EABEC}" type="presOf" srcId="{A20375D9-D364-4764-9A25-09DC27001AE1}" destId="{CA336AD9-D8D0-48D2-A465-7286E591A266}" srcOrd="0" destOrd="0" presId="urn:microsoft.com/office/officeart/2005/8/layout/radial5"/>
    <dgm:cxn modelId="{336BC29B-0AC4-4CCD-9B7E-AF66E90E0725}" type="presOf" srcId="{AD6D2C5E-B91F-4601-BE9E-36D4DEB1F290}" destId="{068ACB7A-9D21-4C9F-A3DB-4E999DA9364B}" srcOrd="0" destOrd="0" presId="urn:microsoft.com/office/officeart/2005/8/layout/radial5"/>
    <dgm:cxn modelId="{16CC4042-9306-4079-96FC-5FD34F184403}" type="presOf" srcId="{FF8C52D1-FDAA-41C2-BFDD-EBFACD34640A}" destId="{6C6A665C-BAC9-47B8-9122-62D4A6EF617A}" srcOrd="0" destOrd="0" presId="urn:microsoft.com/office/officeart/2005/8/layout/radial5"/>
    <dgm:cxn modelId="{FFDA04D5-0270-4D5E-9E43-F2195ABA17B8}" srcId="{A57B7D38-C789-4AD2-A447-FC21ED6BF4D2}" destId="{FFAFCD7D-EAD9-47B6-9232-D79293D9C729}" srcOrd="1" destOrd="0" parTransId="{754D668E-45C1-4479-BB4B-EC8664F4E8DC}" sibTransId="{13ED0F29-B125-4C8E-A88E-EDFB2E9DC011}"/>
    <dgm:cxn modelId="{2F6CB636-40D8-4B8A-A474-E69BA7E8C2FD}" type="presOf" srcId="{996A5407-4E69-4D06-8A5E-721DDEE4D2BE}" destId="{D1ADDD9F-026A-4B45-8E54-94C49613A68F}" srcOrd="1" destOrd="0" presId="urn:microsoft.com/office/officeart/2005/8/layout/radial5"/>
    <dgm:cxn modelId="{22A10188-E2D2-4ECE-A55C-ABB305EDA083}" type="presOf" srcId="{996A5407-4E69-4D06-8A5E-721DDEE4D2BE}" destId="{8EB3117C-BC60-4D27-AA06-877696C37788}" srcOrd="0" destOrd="0" presId="urn:microsoft.com/office/officeart/2005/8/layout/radial5"/>
    <dgm:cxn modelId="{6CA951F1-4495-4B9A-BB7E-6D7C7FBE1126}" type="presOf" srcId="{B5DEC76F-793C-4078-928D-C073B5999949}" destId="{3CC9F67D-6C04-4026-88A4-92E5049AA6B8}" srcOrd="0" destOrd="0" presId="urn:microsoft.com/office/officeart/2005/8/layout/radial5"/>
    <dgm:cxn modelId="{80C43862-FE4A-45ED-B801-476988780ABA}" type="presOf" srcId="{D7EF8B50-8B32-4BE3-95FD-F3C920FC3624}" destId="{3503D86F-D75D-40E6-B7C5-91F33C0BAAED}" srcOrd="0" destOrd="0" presId="urn:microsoft.com/office/officeart/2005/8/layout/radial5"/>
    <dgm:cxn modelId="{81E20A6E-A552-4426-B36D-20BA7B53A0AB}" type="presOf" srcId="{CFB64651-4A34-42B7-B894-C590ADA9614F}" destId="{A1A56450-AF14-49D1-8998-2523FDC5F33A}" srcOrd="0" destOrd="0" presId="urn:microsoft.com/office/officeart/2005/8/layout/radial5"/>
    <dgm:cxn modelId="{D8EA21D7-1D5E-498F-8F66-63281CC49A1F}" type="presOf" srcId="{42074531-F685-435A-AD90-C31BF1B2ADF3}" destId="{424EAC53-AF62-4366-BF10-C9DAF943F8BE}" srcOrd="0" destOrd="0" presId="urn:microsoft.com/office/officeart/2005/8/layout/radial5"/>
    <dgm:cxn modelId="{9628D112-E28B-4394-8EF1-DF2E6141ABD7}" srcId="{A57B7D38-C789-4AD2-A447-FC21ED6BF4D2}" destId="{A20375D9-D364-4764-9A25-09DC27001AE1}" srcOrd="2" destOrd="0" parTransId="{996A5407-4E69-4D06-8A5E-721DDEE4D2BE}" sibTransId="{4D8CABF4-C8E7-46BE-8311-74075867583C}"/>
    <dgm:cxn modelId="{4BA19E67-2AD9-4073-9B6E-D0C732D4E1DC}" type="presOf" srcId="{7CE2155D-24E1-466C-8104-AB28CE6D0897}" destId="{3097CAB7-79C7-456A-BD4F-87BAC78227F0}" srcOrd="1" destOrd="0" presId="urn:microsoft.com/office/officeart/2005/8/layout/radial5"/>
    <dgm:cxn modelId="{DEB90CDE-8E78-44FE-93B1-5F1EFFEF33CF}" srcId="{A57B7D38-C789-4AD2-A447-FC21ED6BF4D2}" destId="{CFB64651-4A34-42B7-B894-C590ADA9614F}" srcOrd="0" destOrd="0" parTransId="{AD6D2C5E-B91F-4601-BE9E-36D4DEB1F290}" sibTransId="{21904F07-AA58-4297-82B1-11E96C4BEDF8}"/>
    <dgm:cxn modelId="{2E07C57C-EB72-4C3E-859B-AA96B3F5940E}" srcId="{A57B7D38-C789-4AD2-A447-FC21ED6BF4D2}" destId="{BA4390BC-37E3-4D94-B528-014B6F5208EE}" srcOrd="6" destOrd="0" parTransId="{EEC567BC-E600-4297-9FA2-196A7F4A28A2}" sibTransId="{90272502-5535-4306-BE79-988122E991D0}"/>
    <dgm:cxn modelId="{E80D707D-DF30-48AA-ACB2-1A583DD51615}" type="presOf" srcId="{754D668E-45C1-4479-BB4B-EC8664F4E8DC}" destId="{E4456554-7E08-469C-A27B-A7DBB2E30504}" srcOrd="1" destOrd="0" presId="urn:microsoft.com/office/officeart/2005/8/layout/radial5"/>
    <dgm:cxn modelId="{89CEDF5A-17E5-4181-87B0-131239340F76}" srcId="{A57B7D38-C789-4AD2-A447-FC21ED6BF4D2}" destId="{4A4408C0-3691-4BCC-9391-08E4E4A88EC5}" srcOrd="7" destOrd="0" parTransId="{42074531-F685-435A-AD90-C31BF1B2ADF3}" sibTransId="{6B27273F-F0FB-444A-A02B-A4EF7D862691}"/>
    <dgm:cxn modelId="{87F80CCE-1B29-4CDC-99F1-2238CBE197EB}" type="presOf" srcId="{A57B7D38-C789-4AD2-A447-FC21ED6BF4D2}" destId="{4C806D4F-8DE0-4880-9C64-A12358CE3580}" srcOrd="0" destOrd="0" presId="urn:microsoft.com/office/officeart/2005/8/layout/radial5"/>
    <dgm:cxn modelId="{EAC8A226-0200-4D09-9384-30BDF971B8CA}" type="presOf" srcId="{EEC567BC-E600-4297-9FA2-196A7F4A28A2}" destId="{70BBE42E-8446-4260-82FA-F0048DCFD4CE}" srcOrd="0" destOrd="0" presId="urn:microsoft.com/office/officeart/2005/8/layout/radial5"/>
    <dgm:cxn modelId="{2B5E6711-ED9F-4A2E-AD95-9084E747337C}" type="presOf" srcId="{AD6D2C5E-B91F-4601-BE9E-36D4DEB1F290}" destId="{757A04F4-4119-4C06-8954-B6B24A1EEF32}" srcOrd="1" destOrd="0" presId="urn:microsoft.com/office/officeart/2005/8/layout/radial5"/>
    <dgm:cxn modelId="{43CE2F0C-17ED-40F3-870C-24408CFF895B}" type="presOf" srcId="{B067F158-DA2C-4B32-9F89-4F53E226EB17}" destId="{C6BA0877-B391-4384-906F-758671FA80E3}" srcOrd="1" destOrd="0" presId="urn:microsoft.com/office/officeart/2005/8/layout/radial5"/>
    <dgm:cxn modelId="{032B1197-ADEA-4296-B765-397C7D3E4974}" type="presOf" srcId="{F03754B2-63B4-4859-8ABF-9B4B8D25C6AE}" destId="{AFF8768A-DE6C-4621-971D-7944C95C9549}" srcOrd="0" destOrd="0" presId="urn:microsoft.com/office/officeart/2005/8/layout/radial5"/>
    <dgm:cxn modelId="{7AE9F861-1BA5-4F88-BC1A-3036C59F9B07}" srcId="{A57B7D38-C789-4AD2-A447-FC21ED6BF4D2}" destId="{FF8C52D1-FDAA-41C2-BFDD-EBFACD34640A}" srcOrd="8" destOrd="0" parTransId="{F03754B2-63B4-4859-8ABF-9B4B8D25C6AE}" sibTransId="{824B5EB2-D5D7-4F7A-BD22-A1E59C34D06A}"/>
    <dgm:cxn modelId="{7405165F-9A86-4383-A707-3166C0F77268}" type="presParOf" srcId="{B5089F83-6860-4E21-AF52-AE4C4F3A9A91}" destId="{4C806D4F-8DE0-4880-9C64-A12358CE3580}" srcOrd="0" destOrd="0" presId="urn:microsoft.com/office/officeart/2005/8/layout/radial5"/>
    <dgm:cxn modelId="{9F793BFB-E659-47FD-9917-2A76D303B05F}" type="presParOf" srcId="{B5089F83-6860-4E21-AF52-AE4C4F3A9A91}" destId="{068ACB7A-9D21-4C9F-A3DB-4E999DA9364B}" srcOrd="1" destOrd="0" presId="urn:microsoft.com/office/officeart/2005/8/layout/radial5"/>
    <dgm:cxn modelId="{3B47F953-6E8A-46DD-9C9E-533BB200D07B}" type="presParOf" srcId="{068ACB7A-9D21-4C9F-A3DB-4E999DA9364B}" destId="{757A04F4-4119-4C06-8954-B6B24A1EEF32}" srcOrd="0" destOrd="0" presId="urn:microsoft.com/office/officeart/2005/8/layout/radial5"/>
    <dgm:cxn modelId="{9448B96F-E1D6-47E5-B693-FF8155467F2B}" type="presParOf" srcId="{B5089F83-6860-4E21-AF52-AE4C4F3A9A91}" destId="{A1A56450-AF14-49D1-8998-2523FDC5F33A}" srcOrd="2" destOrd="0" presId="urn:microsoft.com/office/officeart/2005/8/layout/radial5"/>
    <dgm:cxn modelId="{166D1718-D34E-40A4-A8CF-F3AFF165AFC9}" type="presParOf" srcId="{B5089F83-6860-4E21-AF52-AE4C4F3A9A91}" destId="{8E3E0C85-8827-4977-A85C-DE9AC6FE7108}" srcOrd="3" destOrd="0" presId="urn:microsoft.com/office/officeart/2005/8/layout/radial5"/>
    <dgm:cxn modelId="{29E0840C-D56F-444F-956B-C335A0731BE7}" type="presParOf" srcId="{8E3E0C85-8827-4977-A85C-DE9AC6FE7108}" destId="{E4456554-7E08-469C-A27B-A7DBB2E30504}" srcOrd="0" destOrd="0" presId="urn:microsoft.com/office/officeart/2005/8/layout/radial5"/>
    <dgm:cxn modelId="{0AA4DBAD-3D2D-49F5-89C4-8A2D6479C5E8}" type="presParOf" srcId="{B5089F83-6860-4E21-AF52-AE4C4F3A9A91}" destId="{2D71697B-765E-4825-9877-ABC45A82AB97}" srcOrd="4" destOrd="0" presId="urn:microsoft.com/office/officeart/2005/8/layout/radial5"/>
    <dgm:cxn modelId="{09B6504D-9784-484E-914A-298560F9F5E2}" type="presParOf" srcId="{B5089F83-6860-4E21-AF52-AE4C4F3A9A91}" destId="{8EB3117C-BC60-4D27-AA06-877696C37788}" srcOrd="5" destOrd="0" presId="urn:microsoft.com/office/officeart/2005/8/layout/radial5"/>
    <dgm:cxn modelId="{610022D1-DF9C-4E03-A86C-94E960393402}" type="presParOf" srcId="{8EB3117C-BC60-4D27-AA06-877696C37788}" destId="{D1ADDD9F-026A-4B45-8E54-94C49613A68F}" srcOrd="0" destOrd="0" presId="urn:microsoft.com/office/officeart/2005/8/layout/radial5"/>
    <dgm:cxn modelId="{AF07B880-7898-4570-94DA-D5CFBACDBD75}" type="presParOf" srcId="{B5089F83-6860-4E21-AF52-AE4C4F3A9A91}" destId="{CA336AD9-D8D0-48D2-A465-7286E591A266}" srcOrd="6" destOrd="0" presId="urn:microsoft.com/office/officeart/2005/8/layout/radial5"/>
    <dgm:cxn modelId="{D50D556D-CA92-4269-A19A-7FAB338DF9E3}" type="presParOf" srcId="{B5089F83-6860-4E21-AF52-AE4C4F3A9A91}" destId="{CB5248F4-C752-4940-B370-454856E9E18A}" srcOrd="7" destOrd="0" presId="urn:microsoft.com/office/officeart/2005/8/layout/radial5"/>
    <dgm:cxn modelId="{D3450A91-6218-40A8-B467-117C739C4C6C}" type="presParOf" srcId="{CB5248F4-C752-4940-B370-454856E9E18A}" destId="{C6BA0877-B391-4384-906F-758671FA80E3}" srcOrd="0" destOrd="0" presId="urn:microsoft.com/office/officeart/2005/8/layout/radial5"/>
    <dgm:cxn modelId="{A083F96D-4D2D-4F56-BCA2-4EBD553BBB15}" type="presParOf" srcId="{B5089F83-6860-4E21-AF52-AE4C4F3A9A91}" destId="{5347D5BE-E34A-4647-B1D7-06B83F15621A}" srcOrd="8" destOrd="0" presId="urn:microsoft.com/office/officeart/2005/8/layout/radial5"/>
    <dgm:cxn modelId="{5343B5DF-6F34-4C9D-91FB-09A30FFCCC4B}" type="presParOf" srcId="{B5089F83-6860-4E21-AF52-AE4C4F3A9A91}" destId="{3CC9F67D-6C04-4026-88A4-92E5049AA6B8}" srcOrd="9" destOrd="0" presId="urn:microsoft.com/office/officeart/2005/8/layout/radial5"/>
    <dgm:cxn modelId="{B1CFD79F-47E0-47B0-A043-2B7D7AA3C2B9}" type="presParOf" srcId="{3CC9F67D-6C04-4026-88A4-92E5049AA6B8}" destId="{1FF8C30C-9529-4345-A414-59A44D64C0E1}" srcOrd="0" destOrd="0" presId="urn:microsoft.com/office/officeart/2005/8/layout/radial5"/>
    <dgm:cxn modelId="{DFEB1C2E-DD95-4C59-B49F-0D314A22F0BF}" type="presParOf" srcId="{B5089F83-6860-4E21-AF52-AE4C4F3A9A91}" destId="{3503D86F-D75D-40E6-B7C5-91F33C0BAAED}" srcOrd="10" destOrd="0" presId="urn:microsoft.com/office/officeart/2005/8/layout/radial5"/>
    <dgm:cxn modelId="{26998943-287C-44AE-AB5B-E9B5A558689E}" type="presParOf" srcId="{B5089F83-6860-4E21-AF52-AE4C4F3A9A91}" destId="{E352754B-6667-497D-AB70-ED00F02C34EA}" srcOrd="11" destOrd="0" presId="urn:microsoft.com/office/officeart/2005/8/layout/radial5"/>
    <dgm:cxn modelId="{0C4A40AD-F1E6-4ABD-9AD0-825D8883A7DC}" type="presParOf" srcId="{E352754B-6667-497D-AB70-ED00F02C34EA}" destId="{3097CAB7-79C7-456A-BD4F-87BAC78227F0}" srcOrd="0" destOrd="0" presId="urn:microsoft.com/office/officeart/2005/8/layout/radial5"/>
    <dgm:cxn modelId="{8ED1D7E6-4296-4680-8543-813A90E7D908}" type="presParOf" srcId="{B5089F83-6860-4E21-AF52-AE4C4F3A9A91}" destId="{AFA840EE-A49B-4912-ABFD-866081ABB858}" srcOrd="12" destOrd="0" presId="urn:microsoft.com/office/officeart/2005/8/layout/radial5"/>
    <dgm:cxn modelId="{71416BC2-18A6-46DA-A2E5-6BBDC91E6F31}" type="presParOf" srcId="{B5089F83-6860-4E21-AF52-AE4C4F3A9A91}" destId="{70BBE42E-8446-4260-82FA-F0048DCFD4CE}" srcOrd="13" destOrd="0" presId="urn:microsoft.com/office/officeart/2005/8/layout/radial5"/>
    <dgm:cxn modelId="{6EB5D8AF-0372-4436-B8AA-A6D24DD28702}" type="presParOf" srcId="{70BBE42E-8446-4260-82FA-F0048DCFD4CE}" destId="{70F1C51B-2023-4978-91CF-AFEA9FA70E06}" srcOrd="0" destOrd="0" presId="urn:microsoft.com/office/officeart/2005/8/layout/radial5"/>
    <dgm:cxn modelId="{E41F3711-14B2-4DF1-9F16-DD89F4D54DA6}" type="presParOf" srcId="{B5089F83-6860-4E21-AF52-AE4C4F3A9A91}" destId="{50AFBC32-8403-47E9-8073-A9363759ABA5}" srcOrd="14" destOrd="0" presId="urn:microsoft.com/office/officeart/2005/8/layout/radial5"/>
    <dgm:cxn modelId="{30C6A785-763E-4EBF-8C27-7E1172BF9C01}" type="presParOf" srcId="{B5089F83-6860-4E21-AF52-AE4C4F3A9A91}" destId="{424EAC53-AF62-4366-BF10-C9DAF943F8BE}" srcOrd="15" destOrd="0" presId="urn:microsoft.com/office/officeart/2005/8/layout/radial5"/>
    <dgm:cxn modelId="{7A93D750-4ED0-4999-A741-338344B74BF5}" type="presParOf" srcId="{424EAC53-AF62-4366-BF10-C9DAF943F8BE}" destId="{1BC62DA3-EFCB-4F91-AA40-22C408CC608F}" srcOrd="0" destOrd="0" presId="urn:microsoft.com/office/officeart/2005/8/layout/radial5"/>
    <dgm:cxn modelId="{EA6EC398-2E9D-4C13-A782-B4D62888C847}" type="presParOf" srcId="{B5089F83-6860-4E21-AF52-AE4C4F3A9A91}" destId="{16319A4E-849F-4B91-B2ED-864EC2AEF606}" srcOrd="16" destOrd="0" presId="urn:microsoft.com/office/officeart/2005/8/layout/radial5"/>
    <dgm:cxn modelId="{D7CD1A67-5DF5-4D60-AB56-69673B26A013}" type="presParOf" srcId="{B5089F83-6860-4E21-AF52-AE4C4F3A9A91}" destId="{AFF8768A-DE6C-4621-971D-7944C95C9549}" srcOrd="17" destOrd="0" presId="urn:microsoft.com/office/officeart/2005/8/layout/radial5"/>
    <dgm:cxn modelId="{72BD209A-91C4-46D4-B345-B66E6B9B0200}" type="presParOf" srcId="{AFF8768A-DE6C-4621-971D-7944C95C9549}" destId="{C0B5D59B-EE2F-4B04-9604-193A1D18DBB0}" srcOrd="0" destOrd="0" presId="urn:microsoft.com/office/officeart/2005/8/layout/radial5"/>
    <dgm:cxn modelId="{A953A5DA-CECB-4514-AB96-77479292BC75}" type="presParOf" srcId="{B5089F83-6860-4E21-AF52-AE4C4F3A9A91}" destId="{6C6A665C-BAC9-47B8-9122-62D4A6EF617A}" srcOrd="18" destOrd="0" presId="urn:microsoft.com/office/officeart/2005/8/layout/radial5"/>
  </dgm:cxnLst>
  <dgm:bg/>
  <dgm:whole/>
</dgm:dataModel>
</file>

<file path=ppt/diagrams/data13.xml><?xml version="1.0" encoding="utf-8"?>
<dgm:dataModel xmlns:dgm="http://schemas.openxmlformats.org/drawingml/2006/diagram" xmlns:a="http://schemas.openxmlformats.org/drawingml/2006/main">
  <dgm:ptLst>
    <dgm:pt modelId="{DB60B806-16ED-4122-AA9F-F55E228C125D}" type="doc">
      <dgm:prSet loTypeId="urn:microsoft.com/office/officeart/2005/8/layout/hList3" loCatId="list" qsTypeId="urn:microsoft.com/office/officeart/2005/8/quickstyle/simple3" qsCatId="simple" csTypeId="urn:microsoft.com/office/officeart/2005/8/colors/colorful1" csCatId="colorful" phldr="1"/>
      <dgm:spPr/>
    </dgm:pt>
    <dgm:pt modelId="{4C586902-3D4A-4744-8C38-009B6075F230}">
      <dgm:prSet phldrT="[Text]" custT="1">
        <dgm:style>
          <a:lnRef idx="2">
            <a:schemeClr val="accent2"/>
          </a:lnRef>
          <a:fillRef idx="1">
            <a:schemeClr val="lt1"/>
          </a:fillRef>
          <a:effectRef idx="0">
            <a:schemeClr val="accent2"/>
          </a:effectRef>
          <a:fontRef idx="minor">
            <a:schemeClr val="dk1"/>
          </a:fontRef>
        </dgm:style>
      </dgm:prSet>
      <dgm:spPr>
        <a:ln w="3175">
          <a:solidFill>
            <a:srgbClr val="006600"/>
          </a:solidFill>
        </a:ln>
      </dgm:spPr>
      <dgm:t>
        <a:bodyPr anchor="t" anchorCtr="0"/>
        <a:lstStyle/>
        <a:p>
          <a:pPr algn="ctr" rtl="1"/>
          <a:r>
            <a:rPr lang="fa-IR" sz="1200" b="1" dirty="0" smtClean="0">
              <a:solidFill>
                <a:srgbClr val="000066"/>
              </a:solidFill>
              <a:cs typeface="+mj-cs"/>
            </a:rPr>
            <a:t>طراحی سیستم بهداشت و ایمنی:</a:t>
          </a:r>
        </a:p>
        <a:p>
          <a:pPr algn="justLow" rtl="1"/>
          <a:r>
            <a:rPr lang="fa-IR" sz="1400" b="1" dirty="0" smtClean="0">
              <a:solidFill>
                <a:schemeClr val="tx1"/>
              </a:solidFill>
            </a:rPr>
            <a:t>طراحی سیستم بهداشت و ایمنی ایجاد محیطی سالم و بی خطر برای کار و فعالیت.</a:t>
          </a:r>
          <a:endParaRPr lang="en-US" sz="1400" b="1" dirty="0">
            <a:solidFill>
              <a:schemeClr val="tx1"/>
            </a:solidFill>
          </a:endParaRPr>
        </a:p>
      </dgm:t>
    </dgm:pt>
    <dgm:pt modelId="{DC81895E-E39B-4265-A78F-4212D3B276C3}" type="parTrans" cxnId="{CFD34668-D015-4760-BAAC-C3967760886F}">
      <dgm:prSet/>
      <dgm:spPr/>
      <dgm:t>
        <a:bodyPr/>
        <a:lstStyle/>
        <a:p>
          <a:endParaRPr lang="en-US"/>
        </a:p>
      </dgm:t>
    </dgm:pt>
    <dgm:pt modelId="{38D3931A-7481-4EDB-BDDD-F7FDCBD8B815}" type="sibTrans" cxnId="{CFD34668-D015-4760-BAAC-C3967760886F}">
      <dgm:prSet/>
      <dgm:spPr/>
      <dgm:t>
        <a:bodyPr/>
        <a:lstStyle/>
        <a:p>
          <a:endParaRPr lang="en-US"/>
        </a:p>
      </dgm:t>
    </dgm:pt>
    <dgm:pt modelId="{A6DD2A2F-5BA0-4207-978F-A61171BA1780}">
      <dgm:prSet phldrT="[Text]" custT="1">
        <dgm:style>
          <a:lnRef idx="2">
            <a:schemeClr val="accent2"/>
          </a:lnRef>
          <a:fillRef idx="1">
            <a:schemeClr val="lt1"/>
          </a:fillRef>
          <a:effectRef idx="0">
            <a:schemeClr val="accent2"/>
          </a:effectRef>
          <a:fontRef idx="minor">
            <a:schemeClr val="dk1"/>
          </a:fontRef>
        </dgm:style>
      </dgm:prSet>
      <dgm:spPr>
        <a:ln w="0">
          <a:solidFill>
            <a:srgbClr val="006600"/>
          </a:solidFill>
        </a:ln>
      </dgm:spPr>
      <dgm:t>
        <a:bodyPr anchor="t" anchorCtr="0"/>
        <a:lstStyle/>
        <a:p>
          <a:pPr algn="ctr"/>
          <a:r>
            <a:rPr lang="fa-IR" sz="1200" b="1" dirty="0" smtClean="0">
              <a:solidFill>
                <a:srgbClr val="000066"/>
              </a:solidFill>
              <a:cs typeface="+mj-cs"/>
            </a:rPr>
            <a:t>آموزش کارکنان وتربیت مدیران:</a:t>
          </a:r>
        </a:p>
        <a:p>
          <a:pPr algn="justLow" rtl="1"/>
          <a:r>
            <a:rPr lang="fa-IR" sz="1300" b="1" dirty="0" smtClean="0"/>
            <a:t>شناخت توانها و استعدادهای کارکنان و تربیت و پرورش آنها به طوری که بتوانند با شایستگی از عهده وظایف فعلی و مسئولیت های آتی برآیند.</a:t>
          </a:r>
          <a:endParaRPr lang="en-US" sz="1300" b="1" dirty="0"/>
        </a:p>
      </dgm:t>
    </dgm:pt>
    <dgm:pt modelId="{114EB867-A4D5-4C70-8D7F-064D15A6A8BF}" type="parTrans" cxnId="{1909DCE1-31B6-470A-A6CD-E0AC06819058}">
      <dgm:prSet/>
      <dgm:spPr/>
      <dgm:t>
        <a:bodyPr/>
        <a:lstStyle/>
        <a:p>
          <a:endParaRPr lang="en-US"/>
        </a:p>
      </dgm:t>
    </dgm:pt>
    <dgm:pt modelId="{0D2B2CAE-A668-4552-85B3-903B732CF7D1}" type="sibTrans" cxnId="{1909DCE1-31B6-470A-A6CD-E0AC06819058}">
      <dgm:prSet/>
      <dgm:spPr/>
      <dgm:t>
        <a:bodyPr/>
        <a:lstStyle/>
        <a:p>
          <a:endParaRPr lang="en-US"/>
        </a:p>
      </dgm:t>
    </dgm:pt>
    <dgm:pt modelId="{D8395490-C68D-46F1-948F-F60459E1DA14}">
      <dgm:prSet phldrT="[Text]" custT="1">
        <dgm:style>
          <a:lnRef idx="2">
            <a:schemeClr val="accent2"/>
          </a:lnRef>
          <a:fillRef idx="1">
            <a:schemeClr val="lt1"/>
          </a:fillRef>
          <a:effectRef idx="0">
            <a:schemeClr val="accent2"/>
          </a:effectRef>
          <a:fontRef idx="minor">
            <a:schemeClr val="dk1"/>
          </a:fontRef>
        </dgm:style>
      </dgm:prSet>
      <dgm:spPr>
        <a:ln w="3175">
          <a:solidFill>
            <a:srgbClr val="006600"/>
          </a:solidFill>
        </a:ln>
      </dgm:spPr>
      <dgm:t>
        <a:bodyPr anchor="t" anchorCtr="0"/>
        <a:lstStyle/>
        <a:p>
          <a:pPr algn="ctr" rtl="1"/>
          <a:r>
            <a:rPr lang="fa-IR" sz="1200" b="1" dirty="0" smtClean="0">
              <a:solidFill>
                <a:srgbClr val="000066"/>
              </a:solidFill>
              <a:cs typeface="+mj-cs"/>
            </a:rPr>
            <a:t>تعیین حقوق و مزایا:</a:t>
          </a:r>
        </a:p>
        <a:p>
          <a:pPr algn="justLow" rtl="1"/>
          <a:r>
            <a:rPr lang="fa-IR" sz="1400" b="1" dirty="0" smtClean="0">
              <a:solidFill>
                <a:schemeClr val="tx1"/>
              </a:solidFill>
            </a:rPr>
            <a:t>پرداخت حقوق و مزایای مناسب و عادلانه برای جبران زحمات کارکنان.</a:t>
          </a:r>
          <a:endParaRPr lang="en-US" sz="1400" b="1" dirty="0">
            <a:solidFill>
              <a:schemeClr val="tx1"/>
            </a:solidFill>
          </a:endParaRPr>
        </a:p>
      </dgm:t>
    </dgm:pt>
    <dgm:pt modelId="{A7CDE719-7E94-47DB-B106-5968467AD35A}" type="parTrans" cxnId="{959A1A31-19D3-4B89-9EB0-3B5C9658C20C}">
      <dgm:prSet/>
      <dgm:spPr/>
      <dgm:t>
        <a:bodyPr/>
        <a:lstStyle/>
        <a:p>
          <a:endParaRPr lang="en-US"/>
        </a:p>
      </dgm:t>
    </dgm:pt>
    <dgm:pt modelId="{14854FCC-C81B-4E17-95FF-373D4DB7F7BF}" type="sibTrans" cxnId="{959A1A31-19D3-4B89-9EB0-3B5C9658C20C}">
      <dgm:prSet/>
      <dgm:spPr/>
      <dgm:t>
        <a:bodyPr/>
        <a:lstStyle/>
        <a:p>
          <a:endParaRPr lang="en-US"/>
        </a:p>
      </dgm:t>
    </dgm:pt>
    <dgm:pt modelId="{37C4B0D1-BFCE-48D2-949A-D2A4A1695D22}">
      <dgm:prSet phldrT="[Text]" custT="1">
        <dgm:style>
          <a:lnRef idx="2">
            <a:schemeClr val="accent2"/>
          </a:lnRef>
          <a:fillRef idx="1">
            <a:schemeClr val="lt1"/>
          </a:fillRef>
          <a:effectRef idx="0">
            <a:schemeClr val="accent2"/>
          </a:effectRef>
          <a:fontRef idx="minor">
            <a:schemeClr val="dk1"/>
          </a:fontRef>
        </dgm:style>
      </dgm:prSet>
      <dgm:spPr>
        <a:ln w="3175">
          <a:solidFill>
            <a:srgbClr val="006600"/>
          </a:solidFill>
        </a:ln>
      </dgm:spPr>
      <dgm:t>
        <a:bodyPr anchor="t" anchorCtr="0"/>
        <a:lstStyle/>
        <a:p>
          <a:pPr algn="ctr" rtl="1"/>
          <a:r>
            <a:rPr lang="fa-IR" sz="1200" b="1" dirty="0" smtClean="0">
              <a:solidFill>
                <a:srgbClr val="000066"/>
              </a:solidFill>
              <a:cs typeface="+mj-cs"/>
            </a:rPr>
            <a:t>طراحی سیستم اطلاعات:</a:t>
          </a:r>
        </a:p>
        <a:p>
          <a:pPr algn="justLow" rtl="1"/>
          <a:r>
            <a:rPr lang="fa-IR" sz="1400" b="1" dirty="0" smtClean="0">
              <a:solidFill>
                <a:schemeClr val="tx1"/>
              </a:solidFill>
            </a:rPr>
            <a:t>مدیریت منابع انسانی تحقیق و جمع آوری اطلاعات درباره ی مسائل مبتلا به نیروی انسانی سازمان.</a:t>
          </a:r>
          <a:endParaRPr lang="en-US" sz="1400" b="1" dirty="0">
            <a:solidFill>
              <a:schemeClr val="tx1"/>
            </a:solidFill>
          </a:endParaRPr>
        </a:p>
      </dgm:t>
    </dgm:pt>
    <dgm:pt modelId="{2DA66679-3115-4471-8ECC-B6926979BBFC}" type="parTrans" cxnId="{D920A1CC-C286-4DBC-BD92-335462F3D086}">
      <dgm:prSet/>
      <dgm:spPr/>
      <dgm:t>
        <a:bodyPr/>
        <a:lstStyle/>
        <a:p>
          <a:endParaRPr lang="en-US"/>
        </a:p>
      </dgm:t>
    </dgm:pt>
    <dgm:pt modelId="{E1C7D84F-3DE7-4B71-BABC-16CEDB03BB78}" type="sibTrans" cxnId="{D920A1CC-C286-4DBC-BD92-335462F3D086}">
      <dgm:prSet/>
      <dgm:spPr/>
      <dgm:t>
        <a:bodyPr/>
        <a:lstStyle/>
        <a:p>
          <a:endParaRPr lang="en-US"/>
        </a:p>
      </dgm:t>
    </dgm:pt>
    <dgm:pt modelId="{D14B1173-F695-4AE0-AD59-99DDC04F398F}">
      <dgm:prSet phldrT="[Text]" custT="1">
        <dgm:style>
          <a:lnRef idx="2">
            <a:schemeClr val="accent2"/>
          </a:lnRef>
          <a:fillRef idx="1">
            <a:schemeClr val="lt1"/>
          </a:fillRef>
          <a:effectRef idx="0">
            <a:schemeClr val="accent2"/>
          </a:effectRef>
          <a:fontRef idx="minor">
            <a:schemeClr val="dk1"/>
          </a:fontRef>
        </dgm:style>
      </dgm:prSet>
      <dgm:spPr>
        <a:ln w="3175">
          <a:solidFill>
            <a:srgbClr val="006600"/>
          </a:solidFill>
        </a:ln>
      </dgm:spPr>
      <dgm:t>
        <a:bodyPr anchor="t" anchorCtr="0"/>
        <a:lstStyle/>
        <a:p>
          <a:pPr algn="ctr" rtl="1"/>
          <a:r>
            <a:rPr lang="fa-IR" sz="1200" b="1" dirty="0" smtClean="0">
              <a:solidFill>
                <a:srgbClr val="000066"/>
              </a:solidFill>
              <a:cs typeface="+mj-cs"/>
            </a:rPr>
            <a:t>انتخاب و استخدام:</a:t>
          </a:r>
        </a:p>
        <a:p>
          <a:pPr algn="justLow" rtl="1"/>
          <a:r>
            <a:rPr lang="fa-IR" sz="1400" b="1" dirty="0" smtClean="0">
              <a:solidFill>
                <a:schemeClr val="tx1"/>
              </a:solidFill>
            </a:rPr>
            <a:t>یافتن ، انتخاب و استخدام کسانی که بیشترین شایستگی را برای احراز مشاغل دارا هستند .</a:t>
          </a:r>
          <a:endParaRPr lang="en-US" sz="1400" b="1" dirty="0">
            <a:solidFill>
              <a:schemeClr val="tx1"/>
            </a:solidFill>
          </a:endParaRPr>
        </a:p>
      </dgm:t>
    </dgm:pt>
    <dgm:pt modelId="{C303A294-6563-4F21-821E-8C1A38075AA9}" type="parTrans" cxnId="{CCAA32FE-0548-4E09-AB0D-9ED8955862C1}">
      <dgm:prSet/>
      <dgm:spPr/>
      <dgm:t>
        <a:bodyPr/>
        <a:lstStyle/>
        <a:p>
          <a:endParaRPr lang="en-US"/>
        </a:p>
      </dgm:t>
    </dgm:pt>
    <dgm:pt modelId="{69CD30D6-405B-4F2E-A468-3B815D2FC654}" type="sibTrans" cxnId="{CCAA32FE-0548-4E09-AB0D-9ED8955862C1}">
      <dgm:prSet/>
      <dgm:spPr/>
      <dgm:t>
        <a:bodyPr/>
        <a:lstStyle/>
        <a:p>
          <a:endParaRPr lang="en-US"/>
        </a:p>
      </dgm:t>
    </dgm:pt>
    <dgm:pt modelId="{D5305F01-8F89-4FE9-84C4-326A29B7E978}">
      <dgm:prSet phldrT="[Text]" custT="1">
        <dgm:style>
          <a:lnRef idx="2">
            <a:schemeClr val="accent2"/>
          </a:lnRef>
          <a:fillRef idx="1">
            <a:schemeClr val="lt1"/>
          </a:fillRef>
          <a:effectRef idx="0">
            <a:schemeClr val="accent2"/>
          </a:effectRef>
          <a:fontRef idx="minor">
            <a:schemeClr val="dk1"/>
          </a:fontRef>
        </dgm:style>
      </dgm:prSet>
      <dgm:spPr>
        <a:ln w="3175">
          <a:solidFill>
            <a:srgbClr val="006600"/>
          </a:solidFill>
        </a:ln>
      </dgm:spPr>
      <dgm:t>
        <a:bodyPr anchor="t" anchorCtr="0"/>
        <a:lstStyle/>
        <a:p>
          <a:pPr algn="ctr" rtl="1"/>
          <a:r>
            <a:rPr lang="fa-IR" sz="1200" b="1" dirty="0" smtClean="0">
              <a:solidFill>
                <a:srgbClr val="000066"/>
              </a:solidFill>
              <a:cs typeface="+mj-cs"/>
            </a:rPr>
            <a:t>برنامه ریزی نیروی انسانی:</a:t>
          </a:r>
        </a:p>
        <a:p>
          <a:pPr algn="justLow" rtl="1"/>
          <a:r>
            <a:rPr lang="fa-IR" sz="1400" b="1" dirty="0" smtClean="0">
              <a:solidFill>
                <a:schemeClr val="tx1"/>
              </a:solidFill>
            </a:rPr>
            <a:t>برنامه ریزی برای تأمین نیروی انسانی مورد نیاز سازمان</a:t>
          </a:r>
          <a:endParaRPr lang="en-US" sz="1400" b="1" dirty="0">
            <a:solidFill>
              <a:schemeClr val="tx1"/>
            </a:solidFill>
          </a:endParaRPr>
        </a:p>
      </dgm:t>
    </dgm:pt>
    <dgm:pt modelId="{00B71207-0812-4C87-A3D7-2597A58A164C}" type="parTrans" cxnId="{71C663A4-3F03-4F00-B2AC-20158F851D3B}">
      <dgm:prSet/>
      <dgm:spPr/>
      <dgm:t>
        <a:bodyPr/>
        <a:lstStyle/>
        <a:p>
          <a:endParaRPr lang="en-US"/>
        </a:p>
      </dgm:t>
    </dgm:pt>
    <dgm:pt modelId="{528EB6F0-1E96-4F35-80C7-0BB4D107AB80}" type="sibTrans" cxnId="{71C663A4-3F03-4F00-B2AC-20158F851D3B}">
      <dgm:prSet/>
      <dgm:spPr/>
      <dgm:t>
        <a:bodyPr/>
        <a:lstStyle/>
        <a:p>
          <a:endParaRPr lang="en-US"/>
        </a:p>
      </dgm:t>
    </dgm:pt>
    <dgm:pt modelId="{A6FB8A3B-40B0-4DD4-89FE-9AAEF70714F9}">
      <dgm:prSet phldrT="[Text]" custT="1">
        <dgm:style>
          <a:lnRef idx="2">
            <a:schemeClr val="accent2"/>
          </a:lnRef>
          <a:fillRef idx="1">
            <a:schemeClr val="lt1"/>
          </a:fillRef>
          <a:effectRef idx="0">
            <a:schemeClr val="accent2"/>
          </a:effectRef>
          <a:fontRef idx="minor">
            <a:schemeClr val="dk1"/>
          </a:fontRef>
        </dgm:style>
      </dgm:prSet>
      <dgm:spPr>
        <a:ln w="3175">
          <a:solidFill>
            <a:srgbClr val="006600"/>
          </a:solidFill>
        </a:ln>
      </dgm:spPr>
      <dgm:t>
        <a:bodyPr anchor="t" anchorCtr="0"/>
        <a:lstStyle/>
        <a:p>
          <a:pPr algn="ctr" rtl="1"/>
          <a:r>
            <a:rPr lang="fa-IR" sz="1200" b="1" dirty="0" smtClean="0">
              <a:solidFill>
                <a:srgbClr val="000066"/>
              </a:solidFill>
              <a:cs typeface="+mj-cs"/>
            </a:rPr>
            <a:t>تجزیه و تحلیل و طراحی مشاغل:</a:t>
          </a:r>
        </a:p>
        <a:p>
          <a:pPr algn="justLow" rtl="1"/>
          <a:r>
            <a:rPr lang="fa-IR" sz="1400" b="1" dirty="0" smtClean="0">
              <a:solidFill>
                <a:schemeClr val="tx1"/>
              </a:solidFill>
            </a:rPr>
            <a:t>شناسایی مشاغل و سازماندهی آنها در یک سیستم منسجم و منطقی</a:t>
          </a:r>
          <a:endParaRPr lang="en-US" sz="1400" b="1" dirty="0">
            <a:solidFill>
              <a:schemeClr val="tx1"/>
            </a:solidFill>
          </a:endParaRPr>
        </a:p>
      </dgm:t>
    </dgm:pt>
    <dgm:pt modelId="{A620FEBA-E92A-40BC-A73C-14BFDE468BF1}" type="parTrans" cxnId="{4F83A82A-1451-4123-8D70-9CB75AF1016F}">
      <dgm:prSet/>
      <dgm:spPr/>
      <dgm:t>
        <a:bodyPr/>
        <a:lstStyle/>
        <a:p>
          <a:endParaRPr lang="en-US"/>
        </a:p>
      </dgm:t>
    </dgm:pt>
    <dgm:pt modelId="{D33A8BAA-BBEE-4EBF-996B-AD9548E94FF2}" type="sibTrans" cxnId="{4F83A82A-1451-4123-8D70-9CB75AF1016F}">
      <dgm:prSet/>
      <dgm:spPr/>
      <dgm:t>
        <a:bodyPr/>
        <a:lstStyle/>
        <a:p>
          <a:endParaRPr lang="en-US"/>
        </a:p>
      </dgm:t>
    </dgm:pt>
    <dgm:pt modelId="{333E665C-F9C6-41C7-87DA-0791DB74267D}">
      <dgm:prSet phldrT="[Text]" custT="1">
        <dgm:style>
          <a:lnRef idx="2">
            <a:schemeClr val="accent2"/>
          </a:lnRef>
          <a:fillRef idx="1">
            <a:schemeClr val="lt1"/>
          </a:fillRef>
          <a:effectRef idx="0">
            <a:schemeClr val="accent2"/>
          </a:effectRef>
          <a:fontRef idx="minor">
            <a:schemeClr val="dk1"/>
          </a:fontRef>
        </dgm:style>
      </dgm:prSet>
      <dgm:spPr>
        <a:ln w="3175">
          <a:solidFill>
            <a:srgbClr val="006600"/>
          </a:solidFill>
        </a:ln>
      </dgm:spPr>
      <dgm:t>
        <a:bodyPr anchor="t" anchorCtr="0"/>
        <a:lstStyle/>
        <a:p>
          <a:pPr algn="ctr" rtl="1"/>
          <a:r>
            <a:rPr lang="fa-IR" sz="1200" b="1" dirty="0" smtClean="0">
              <a:solidFill>
                <a:srgbClr val="000066"/>
              </a:solidFill>
              <a:cs typeface="+mj-cs"/>
            </a:rPr>
            <a:t>کمک به رشد و توسعه سازمان:</a:t>
          </a:r>
        </a:p>
        <a:p>
          <a:pPr algn="justLow" rtl="1"/>
          <a:r>
            <a:rPr lang="fa-IR" sz="1400" b="1" dirty="0" smtClean="0">
              <a:solidFill>
                <a:schemeClr val="tx1"/>
              </a:solidFill>
            </a:rPr>
            <a:t>ایجاد هماهنگی میان واحدهای مختلف سازمان و ارائه پیشنهادات مفید و سازنده برای رشد و توسعه بیشتر سازمان.</a:t>
          </a:r>
        </a:p>
        <a:p>
          <a:pPr algn="ctr" rtl="1"/>
          <a:endParaRPr lang="en-US" sz="1300" b="1" dirty="0">
            <a:solidFill>
              <a:schemeClr val="tx1"/>
            </a:solidFill>
          </a:endParaRPr>
        </a:p>
      </dgm:t>
    </dgm:pt>
    <dgm:pt modelId="{9281000D-2044-41BE-A0E2-12276966FC0F}" type="parTrans" cxnId="{B6B6E745-8861-44E9-987D-54FAD0364A43}">
      <dgm:prSet/>
      <dgm:spPr/>
      <dgm:t>
        <a:bodyPr/>
        <a:lstStyle/>
        <a:p>
          <a:endParaRPr lang="en-US"/>
        </a:p>
      </dgm:t>
    </dgm:pt>
    <dgm:pt modelId="{ADDD2F48-A4C8-4685-BDA3-39279FBF487A}" type="sibTrans" cxnId="{B6B6E745-8861-44E9-987D-54FAD0364A43}">
      <dgm:prSet/>
      <dgm:spPr/>
      <dgm:t>
        <a:bodyPr/>
        <a:lstStyle/>
        <a:p>
          <a:endParaRPr lang="en-US"/>
        </a:p>
      </dgm:t>
    </dgm:pt>
    <dgm:pt modelId="{7FC2F021-6079-4369-B829-10185634297A}">
      <dgm:prSet phldrT="[Text]" custT="1">
        <dgm:style>
          <a:lnRef idx="1">
            <a:schemeClr val="accent4"/>
          </a:lnRef>
          <a:fillRef idx="2">
            <a:schemeClr val="accent4"/>
          </a:fillRef>
          <a:effectRef idx="1">
            <a:schemeClr val="accent4"/>
          </a:effectRef>
          <a:fontRef idx="minor">
            <a:schemeClr val="dk1"/>
          </a:fontRef>
        </dgm:style>
      </dgm:prSet>
      <dgm:spPr>
        <a:solidFill>
          <a:schemeClr val="accent3">
            <a:lumMod val="20000"/>
            <a:lumOff val="80000"/>
          </a:schemeClr>
        </a:solidFill>
        <a:ln>
          <a:solidFill>
            <a:schemeClr val="accent3">
              <a:lumMod val="50000"/>
            </a:schemeClr>
          </a:solidFill>
        </a:ln>
      </dgm:spPr>
      <dgm:t>
        <a:bodyPr/>
        <a:lstStyle/>
        <a:p>
          <a:r>
            <a:rPr lang="fa-IR" sz="1800" b="1" smtClean="0">
              <a:solidFill>
                <a:srgbClr val="002060"/>
              </a:solidFill>
              <a:cs typeface="+mj-cs"/>
            </a:rPr>
            <a:t>وظایف مدیریت منابع انسانی</a:t>
          </a:r>
          <a:endParaRPr lang="en-US" sz="1800" b="1" dirty="0">
            <a:solidFill>
              <a:srgbClr val="002060"/>
            </a:solidFill>
            <a:cs typeface="+mj-cs"/>
          </a:endParaRPr>
        </a:p>
      </dgm:t>
    </dgm:pt>
    <dgm:pt modelId="{5F4F7D3F-4255-41CE-BD71-328E374B2D2F}" type="sibTrans" cxnId="{BA6EB6C5-E9C0-4781-B0D5-E2F408095647}">
      <dgm:prSet/>
      <dgm:spPr/>
      <dgm:t>
        <a:bodyPr/>
        <a:lstStyle/>
        <a:p>
          <a:endParaRPr lang="en-US"/>
        </a:p>
      </dgm:t>
    </dgm:pt>
    <dgm:pt modelId="{1BA1BD9A-49F8-4FBE-A34A-7734FB19BE00}" type="parTrans" cxnId="{BA6EB6C5-E9C0-4781-B0D5-E2F408095647}">
      <dgm:prSet/>
      <dgm:spPr/>
      <dgm:t>
        <a:bodyPr/>
        <a:lstStyle/>
        <a:p>
          <a:endParaRPr lang="en-US"/>
        </a:p>
      </dgm:t>
    </dgm:pt>
    <dgm:pt modelId="{7A0211C6-EADF-4F34-A63B-5FFE9681C792}">
      <dgm:prSet phldrT="[Text]" custT="1">
        <dgm:style>
          <a:lnRef idx="2">
            <a:schemeClr val="accent2"/>
          </a:lnRef>
          <a:fillRef idx="1">
            <a:schemeClr val="lt1"/>
          </a:fillRef>
          <a:effectRef idx="0">
            <a:schemeClr val="accent2"/>
          </a:effectRef>
          <a:fontRef idx="minor">
            <a:schemeClr val="dk1"/>
          </a:fontRef>
        </dgm:style>
      </dgm:prSet>
      <dgm:spPr>
        <a:ln w="3175">
          <a:solidFill>
            <a:srgbClr val="006600"/>
          </a:solidFill>
        </a:ln>
      </dgm:spPr>
      <dgm:t>
        <a:bodyPr anchor="t" anchorCtr="0"/>
        <a:lstStyle/>
        <a:p>
          <a:pPr algn="ctr" rtl="1"/>
          <a:r>
            <a:rPr lang="fa-IR" sz="1200" b="1" dirty="0" smtClean="0">
              <a:solidFill>
                <a:srgbClr val="000066"/>
              </a:solidFill>
              <a:cs typeface="+mj-cs"/>
            </a:rPr>
            <a:t>روابط کارگری:</a:t>
          </a:r>
        </a:p>
        <a:p>
          <a:pPr algn="justLow" rtl="1"/>
          <a:r>
            <a:rPr lang="fa-IR" sz="1400" b="1" dirty="0" smtClean="0">
              <a:solidFill>
                <a:schemeClr val="tx1"/>
              </a:solidFill>
            </a:rPr>
            <a:t>ایجاد روابط حسنه و سازنده با اتحادیه ها یا سندیکاهای کارگری.</a:t>
          </a:r>
          <a:endParaRPr lang="en-US" sz="1400" b="1" dirty="0">
            <a:solidFill>
              <a:schemeClr val="tx1"/>
            </a:solidFill>
          </a:endParaRPr>
        </a:p>
      </dgm:t>
    </dgm:pt>
    <dgm:pt modelId="{2B053C22-0B37-4094-8B19-0E1E240E68BC}" type="sibTrans" cxnId="{1C6C98AD-B797-4A7F-87CF-49C283ABB65A}">
      <dgm:prSet/>
      <dgm:spPr/>
      <dgm:t>
        <a:bodyPr/>
        <a:lstStyle/>
        <a:p>
          <a:endParaRPr lang="en-US"/>
        </a:p>
      </dgm:t>
    </dgm:pt>
    <dgm:pt modelId="{124C87BF-D3AF-4601-98E5-AD72421BA96F}" type="parTrans" cxnId="{1C6C98AD-B797-4A7F-87CF-49C283ABB65A}">
      <dgm:prSet/>
      <dgm:spPr/>
      <dgm:t>
        <a:bodyPr/>
        <a:lstStyle/>
        <a:p>
          <a:endParaRPr lang="en-US"/>
        </a:p>
      </dgm:t>
    </dgm:pt>
    <dgm:pt modelId="{8C42BFD4-2083-497F-9A30-BA675FD1F340}" type="pres">
      <dgm:prSet presAssocID="{DB60B806-16ED-4122-AA9F-F55E228C125D}" presName="composite" presStyleCnt="0">
        <dgm:presLayoutVars>
          <dgm:chMax val="1"/>
          <dgm:dir/>
          <dgm:resizeHandles val="exact"/>
        </dgm:presLayoutVars>
      </dgm:prSet>
      <dgm:spPr/>
    </dgm:pt>
    <dgm:pt modelId="{990428AA-EE2B-4AE2-BFF1-E3284DBA4E95}" type="pres">
      <dgm:prSet presAssocID="{7FC2F021-6079-4369-B829-10185634297A}" presName="roof" presStyleLbl="dkBgShp" presStyleIdx="0" presStyleCnt="2" custScaleY="26425" custLinFactNeighborY="-10091"/>
      <dgm:spPr/>
      <dgm:t>
        <a:bodyPr/>
        <a:lstStyle/>
        <a:p>
          <a:endParaRPr lang="en-US"/>
        </a:p>
      </dgm:t>
    </dgm:pt>
    <dgm:pt modelId="{9E3A23B6-C4AF-485B-B58E-23D66E4A7691}" type="pres">
      <dgm:prSet presAssocID="{7FC2F021-6079-4369-B829-10185634297A}" presName="pillars" presStyleCnt="0"/>
      <dgm:spPr/>
    </dgm:pt>
    <dgm:pt modelId="{7C1A2DE7-0372-46F5-8444-90FEC58DF788}" type="pres">
      <dgm:prSet presAssocID="{7FC2F021-6079-4369-B829-10185634297A}" presName="pillar1" presStyleLbl="node1" presStyleIdx="0" presStyleCnt="9" custScaleY="107178" custLinFactNeighborY="-14386">
        <dgm:presLayoutVars>
          <dgm:bulletEnabled val="1"/>
        </dgm:presLayoutVars>
      </dgm:prSet>
      <dgm:spPr/>
      <dgm:t>
        <a:bodyPr/>
        <a:lstStyle/>
        <a:p>
          <a:endParaRPr lang="en-US"/>
        </a:p>
      </dgm:t>
    </dgm:pt>
    <dgm:pt modelId="{8E60C3B1-B307-418D-A084-FC21BCE638DC}" type="pres">
      <dgm:prSet presAssocID="{4C586902-3D4A-4744-8C38-009B6075F230}" presName="pillarX" presStyleLbl="node1" presStyleIdx="1" presStyleCnt="9" custScaleY="107178" custLinFactNeighborY="-14386">
        <dgm:presLayoutVars>
          <dgm:bulletEnabled val="1"/>
        </dgm:presLayoutVars>
      </dgm:prSet>
      <dgm:spPr/>
      <dgm:t>
        <a:bodyPr/>
        <a:lstStyle/>
        <a:p>
          <a:endParaRPr lang="en-US"/>
        </a:p>
      </dgm:t>
    </dgm:pt>
    <dgm:pt modelId="{DBFEF9EB-2556-47D0-87F9-6BE01CA6E916}" type="pres">
      <dgm:prSet presAssocID="{D8395490-C68D-46F1-948F-F60459E1DA14}" presName="pillarX" presStyleLbl="node1" presStyleIdx="2" presStyleCnt="9" custScaleY="107178" custLinFactNeighborY="-14386">
        <dgm:presLayoutVars>
          <dgm:bulletEnabled val="1"/>
        </dgm:presLayoutVars>
      </dgm:prSet>
      <dgm:spPr/>
      <dgm:t>
        <a:bodyPr/>
        <a:lstStyle/>
        <a:p>
          <a:endParaRPr lang="en-US"/>
        </a:p>
      </dgm:t>
    </dgm:pt>
    <dgm:pt modelId="{5ADEA48F-8A6B-47BE-AE7C-09CA65EBFD0A}" type="pres">
      <dgm:prSet presAssocID="{37C4B0D1-BFCE-48D2-949A-D2A4A1695D22}" presName="pillarX" presStyleLbl="node1" presStyleIdx="3" presStyleCnt="9" custScaleY="107178" custLinFactNeighborY="-14386">
        <dgm:presLayoutVars>
          <dgm:bulletEnabled val="1"/>
        </dgm:presLayoutVars>
      </dgm:prSet>
      <dgm:spPr/>
      <dgm:t>
        <a:bodyPr/>
        <a:lstStyle/>
        <a:p>
          <a:endParaRPr lang="en-US"/>
        </a:p>
      </dgm:t>
    </dgm:pt>
    <dgm:pt modelId="{2348D5CB-3052-4456-9F19-C8F87D8D85A5}" type="pres">
      <dgm:prSet presAssocID="{D14B1173-F695-4AE0-AD59-99DDC04F398F}" presName="pillarX" presStyleLbl="node1" presStyleIdx="4" presStyleCnt="9" custScaleY="107178" custLinFactNeighborY="-14386">
        <dgm:presLayoutVars>
          <dgm:bulletEnabled val="1"/>
        </dgm:presLayoutVars>
      </dgm:prSet>
      <dgm:spPr/>
      <dgm:t>
        <a:bodyPr/>
        <a:lstStyle/>
        <a:p>
          <a:endParaRPr lang="en-US"/>
        </a:p>
      </dgm:t>
    </dgm:pt>
    <dgm:pt modelId="{009C2F73-3A15-461A-8BAB-AC73FA0F87A0}" type="pres">
      <dgm:prSet presAssocID="{D5305F01-8F89-4FE9-84C4-326A29B7E978}" presName="pillarX" presStyleLbl="node1" presStyleIdx="5" presStyleCnt="9" custScaleY="107178" custLinFactNeighborY="-14386">
        <dgm:presLayoutVars>
          <dgm:bulletEnabled val="1"/>
        </dgm:presLayoutVars>
      </dgm:prSet>
      <dgm:spPr/>
      <dgm:t>
        <a:bodyPr/>
        <a:lstStyle/>
        <a:p>
          <a:endParaRPr lang="en-US"/>
        </a:p>
      </dgm:t>
    </dgm:pt>
    <dgm:pt modelId="{62D1B564-7B23-4B45-B9E1-420FD5E0A79F}" type="pres">
      <dgm:prSet presAssocID="{A6FB8A3B-40B0-4DD4-89FE-9AAEF70714F9}" presName="pillarX" presStyleLbl="node1" presStyleIdx="6" presStyleCnt="9" custScaleY="107178" custLinFactNeighborY="-14386">
        <dgm:presLayoutVars>
          <dgm:bulletEnabled val="1"/>
        </dgm:presLayoutVars>
      </dgm:prSet>
      <dgm:spPr/>
      <dgm:t>
        <a:bodyPr/>
        <a:lstStyle/>
        <a:p>
          <a:endParaRPr lang="en-US"/>
        </a:p>
      </dgm:t>
    </dgm:pt>
    <dgm:pt modelId="{51B30AF9-19FA-4874-8DAF-0E516B8FF35A}" type="pres">
      <dgm:prSet presAssocID="{333E665C-F9C6-41C7-87DA-0791DB74267D}" presName="pillarX" presStyleLbl="node1" presStyleIdx="7" presStyleCnt="9" custScaleY="107178" custLinFactNeighborY="-14386">
        <dgm:presLayoutVars>
          <dgm:bulletEnabled val="1"/>
        </dgm:presLayoutVars>
      </dgm:prSet>
      <dgm:spPr/>
      <dgm:t>
        <a:bodyPr/>
        <a:lstStyle/>
        <a:p>
          <a:endParaRPr lang="en-US"/>
        </a:p>
      </dgm:t>
    </dgm:pt>
    <dgm:pt modelId="{64C03CC7-567B-4D57-B066-00C48ABAC39D}" type="pres">
      <dgm:prSet presAssocID="{A6DD2A2F-5BA0-4207-978F-A61171BA1780}" presName="pillarX" presStyleLbl="node1" presStyleIdx="8" presStyleCnt="9" custScaleY="107178" custLinFactNeighborY="-14386">
        <dgm:presLayoutVars>
          <dgm:bulletEnabled val="1"/>
        </dgm:presLayoutVars>
      </dgm:prSet>
      <dgm:spPr/>
      <dgm:t>
        <a:bodyPr/>
        <a:lstStyle/>
        <a:p>
          <a:endParaRPr lang="en-US"/>
        </a:p>
      </dgm:t>
    </dgm:pt>
    <dgm:pt modelId="{D5A8C3E8-2508-4D8B-8232-F9CF875975A1}" type="pres">
      <dgm:prSet presAssocID="{7FC2F021-6079-4369-B829-10185634297A}" presName="base" presStyleLbl="dkBgShp" presStyleIdx="1" presStyleCnt="2" custScaleY="318530" custLinFactNeighborY="18919">
        <dgm:style>
          <a:lnRef idx="1">
            <a:schemeClr val="accent4"/>
          </a:lnRef>
          <a:fillRef idx="2">
            <a:schemeClr val="accent4"/>
          </a:fillRef>
          <a:effectRef idx="1">
            <a:schemeClr val="accent4"/>
          </a:effectRef>
          <a:fontRef idx="minor">
            <a:schemeClr val="dk1"/>
          </a:fontRef>
        </dgm:style>
      </dgm:prSet>
      <dgm:spPr>
        <a:solidFill>
          <a:srgbClr val="F8FFF7"/>
        </a:solidFill>
      </dgm:spPr>
    </dgm:pt>
  </dgm:ptLst>
  <dgm:cxnLst>
    <dgm:cxn modelId="{CFD34668-D015-4760-BAAC-C3967760886F}" srcId="{7FC2F021-6079-4369-B829-10185634297A}" destId="{4C586902-3D4A-4744-8C38-009B6075F230}" srcOrd="1" destOrd="0" parTransId="{DC81895E-E39B-4265-A78F-4212D3B276C3}" sibTransId="{38D3931A-7481-4EDB-BDDD-F7FDCBD8B815}"/>
    <dgm:cxn modelId="{68C5DDD0-A096-4463-9843-FC3DE5BED62D}" type="presOf" srcId="{DB60B806-16ED-4122-AA9F-F55E228C125D}" destId="{8C42BFD4-2083-497F-9A30-BA675FD1F340}" srcOrd="0" destOrd="0" presId="urn:microsoft.com/office/officeart/2005/8/layout/hList3"/>
    <dgm:cxn modelId="{BA6EB6C5-E9C0-4781-B0D5-E2F408095647}" srcId="{DB60B806-16ED-4122-AA9F-F55E228C125D}" destId="{7FC2F021-6079-4369-B829-10185634297A}" srcOrd="0" destOrd="0" parTransId="{1BA1BD9A-49F8-4FBE-A34A-7734FB19BE00}" sibTransId="{5F4F7D3F-4255-41CE-BD71-328E374B2D2F}"/>
    <dgm:cxn modelId="{71C663A4-3F03-4F00-B2AC-20158F851D3B}" srcId="{7FC2F021-6079-4369-B829-10185634297A}" destId="{D5305F01-8F89-4FE9-84C4-326A29B7E978}" srcOrd="5" destOrd="0" parTransId="{00B71207-0812-4C87-A3D7-2597A58A164C}" sibTransId="{528EB6F0-1E96-4F35-80C7-0BB4D107AB80}"/>
    <dgm:cxn modelId="{3AC7CB99-06BF-4B31-9298-739F2ABDC8B5}" type="presOf" srcId="{A6DD2A2F-5BA0-4207-978F-A61171BA1780}" destId="{64C03CC7-567B-4D57-B066-00C48ABAC39D}" srcOrd="0" destOrd="0" presId="urn:microsoft.com/office/officeart/2005/8/layout/hList3"/>
    <dgm:cxn modelId="{959A1A31-19D3-4B89-9EB0-3B5C9658C20C}" srcId="{7FC2F021-6079-4369-B829-10185634297A}" destId="{D8395490-C68D-46F1-948F-F60459E1DA14}" srcOrd="2" destOrd="0" parTransId="{A7CDE719-7E94-47DB-B106-5968467AD35A}" sibTransId="{14854FCC-C81B-4E17-95FF-373D4DB7F7BF}"/>
    <dgm:cxn modelId="{4F83A82A-1451-4123-8D70-9CB75AF1016F}" srcId="{7FC2F021-6079-4369-B829-10185634297A}" destId="{A6FB8A3B-40B0-4DD4-89FE-9AAEF70714F9}" srcOrd="6" destOrd="0" parTransId="{A620FEBA-E92A-40BC-A73C-14BFDE468BF1}" sibTransId="{D33A8BAA-BBEE-4EBF-996B-AD9548E94FF2}"/>
    <dgm:cxn modelId="{A162CA32-895B-4DF5-864F-E860A15E191F}" type="presOf" srcId="{7FC2F021-6079-4369-B829-10185634297A}" destId="{990428AA-EE2B-4AE2-BFF1-E3284DBA4E95}" srcOrd="0" destOrd="0" presId="urn:microsoft.com/office/officeart/2005/8/layout/hList3"/>
    <dgm:cxn modelId="{35F4E2E0-73CE-46DD-8E08-8EC774CE65F0}" type="presOf" srcId="{37C4B0D1-BFCE-48D2-949A-D2A4A1695D22}" destId="{5ADEA48F-8A6B-47BE-AE7C-09CA65EBFD0A}" srcOrd="0" destOrd="0" presId="urn:microsoft.com/office/officeart/2005/8/layout/hList3"/>
    <dgm:cxn modelId="{A286628E-6CEE-4866-BE50-A084DDBAEF29}" type="presOf" srcId="{A6FB8A3B-40B0-4DD4-89FE-9AAEF70714F9}" destId="{62D1B564-7B23-4B45-B9E1-420FD5E0A79F}" srcOrd="0" destOrd="0" presId="urn:microsoft.com/office/officeart/2005/8/layout/hList3"/>
    <dgm:cxn modelId="{C751D258-ED64-4F11-89EB-3B0B5425B314}" type="presOf" srcId="{D14B1173-F695-4AE0-AD59-99DDC04F398F}" destId="{2348D5CB-3052-4456-9F19-C8F87D8D85A5}" srcOrd="0" destOrd="0" presId="urn:microsoft.com/office/officeart/2005/8/layout/hList3"/>
    <dgm:cxn modelId="{1C6C98AD-B797-4A7F-87CF-49C283ABB65A}" srcId="{7FC2F021-6079-4369-B829-10185634297A}" destId="{7A0211C6-EADF-4F34-A63B-5FFE9681C792}" srcOrd="0" destOrd="0" parTransId="{124C87BF-D3AF-4601-98E5-AD72421BA96F}" sibTransId="{2B053C22-0B37-4094-8B19-0E1E240E68BC}"/>
    <dgm:cxn modelId="{CCAA32FE-0548-4E09-AB0D-9ED8955862C1}" srcId="{7FC2F021-6079-4369-B829-10185634297A}" destId="{D14B1173-F695-4AE0-AD59-99DDC04F398F}" srcOrd="4" destOrd="0" parTransId="{C303A294-6563-4F21-821E-8C1A38075AA9}" sibTransId="{69CD30D6-405B-4F2E-A468-3B815D2FC654}"/>
    <dgm:cxn modelId="{EC1E8D55-BE72-4DA6-B81B-90E8A9E71A82}" type="presOf" srcId="{7A0211C6-EADF-4F34-A63B-5FFE9681C792}" destId="{7C1A2DE7-0372-46F5-8444-90FEC58DF788}" srcOrd="0" destOrd="0" presId="urn:microsoft.com/office/officeart/2005/8/layout/hList3"/>
    <dgm:cxn modelId="{8573AC3A-BB29-41AD-9E27-F23DF7A0FA1C}" type="presOf" srcId="{D8395490-C68D-46F1-948F-F60459E1DA14}" destId="{DBFEF9EB-2556-47D0-87F9-6BE01CA6E916}" srcOrd="0" destOrd="0" presId="urn:microsoft.com/office/officeart/2005/8/layout/hList3"/>
    <dgm:cxn modelId="{1909DCE1-31B6-470A-A6CD-E0AC06819058}" srcId="{7FC2F021-6079-4369-B829-10185634297A}" destId="{A6DD2A2F-5BA0-4207-978F-A61171BA1780}" srcOrd="8" destOrd="0" parTransId="{114EB867-A4D5-4C70-8D7F-064D15A6A8BF}" sibTransId="{0D2B2CAE-A668-4552-85B3-903B732CF7D1}"/>
    <dgm:cxn modelId="{0759233F-7FA5-43EA-9784-1532CFF1291D}" type="presOf" srcId="{333E665C-F9C6-41C7-87DA-0791DB74267D}" destId="{51B30AF9-19FA-4874-8DAF-0E516B8FF35A}" srcOrd="0" destOrd="0" presId="urn:microsoft.com/office/officeart/2005/8/layout/hList3"/>
    <dgm:cxn modelId="{A22D3248-9221-4039-A539-4942FF19398D}" type="presOf" srcId="{4C586902-3D4A-4744-8C38-009B6075F230}" destId="{8E60C3B1-B307-418D-A084-FC21BCE638DC}" srcOrd="0" destOrd="0" presId="urn:microsoft.com/office/officeart/2005/8/layout/hList3"/>
    <dgm:cxn modelId="{B6B6E745-8861-44E9-987D-54FAD0364A43}" srcId="{7FC2F021-6079-4369-B829-10185634297A}" destId="{333E665C-F9C6-41C7-87DA-0791DB74267D}" srcOrd="7" destOrd="0" parTransId="{9281000D-2044-41BE-A0E2-12276966FC0F}" sibTransId="{ADDD2F48-A4C8-4685-BDA3-39279FBF487A}"/>
    <dgm:cxn modelId="{1A49F270-8BA5-44A7-BB1B-79680D3D0822}" type="presOf" srcId="{D5305F01-8F89-4FE9-84C4-326A29B7E978}" destId="{009C2F73-3A15-461A-8BAB-AC73FA0F87A0}" srcOrd="0" destOrd="0" presId="urn:microsoft.com/office/officeart/2005/8/layout/hList3"/>
    <dgm:cxn modelId="{D920A1CC-C286-4DBC-BD92-335462F3D086}" srcId="{7FC2F021-6079-4369-B829-10185634297A}" destId="{37C4B0D1-BFCE-48D2-949A-D2A4A1695D22}" srcOrd="3" destOrd="0" parTransId="{2DA66679-3115-4471-8ECC-B6926979BBFC}" sibTransId="{E1C7D84F-3DE7-4B71-BABC-16CEDB03BB78}"/>
    <dgm:cxn modelId="{848C7286-B0EA-4584-B384-8CC68C5AD8D0}" type="presParOf" srcId="{8C42BFD4-2083-497F-9A30-BA675FD1F340}" destId="{990428AA-EE2B-4AE2-BFF1-E3284DBA4E95}" srcOrd="0" destOrd="0" presId="urn:microsoft.com/office/officeart/2005/8/layout/hList3"/>
    <dgm:cxn modelId="{A97209FE-34A3-4B49-BDFA-278FD557D2EC}" type="presParOf" srcId="{8C42BFD4-2083-497F-9A30-BA675FD1F340}" destId="{9E3A23B6-C4AF-485B-B58E-23D66E4A7691}" srcOrd="1" destOrd="0" presId="urn:microsoft.com/office/officeart/2005/8/layout/hList3"/>
    <dgm:cxn modelId="{3474727F-ECC3-4FBB-A661-7050395BE5D4}" type="presParOf" srcId="{9E3A23B6-C4AF-485B-B58E-23D66E4A7691}" destId="{7C1A2DE7-0372-46F5-8444-90FEC58DF788}" srcOrd="0" destOrd="0" presId="urn:microsoft.com/office/officeart/2005/8/layout/hList3"/>
    <dgm:cxn modelId="{0D3590C4-DEC6-4E28-8148-257115B03E3F}" type="presParOf" srcId="{9E3A23B6-C4AF-485B-B58E-23D66E4A7691}" destId="{8E60C3B1-B307-418D-A084-FC21BCE638DC}" srcOrd="1" destOrd="0" presId="urn:microsoft.com/office/officeart/2005/8/layout/hList3"/>
    <dgm:cxn modelId="{AF463EE1-AFFC-4357-817B-1DFCEC5AE79E}" type="presParOf" srcId="{9E3A23B6-C4AF-485B-B58E-23D66E4A7691}" destId="{DBFEF9EB-2556-47D0-87F9-6BE01CA6E916}" srcOrd="2" destOrd="0" presId="urn:microsoft.com/office/officeart/2005/8/layout/hList3"/>
    <dgm:cxn modelId="{D85B9978-6F8D-4C1D-AF72-B8F1A51E153E}" type="presParOf" srcId="{9E3A23B6-C4AF-485B-B58E-23D66E4A7691}" destId="{5ADEA48F-8A6B-47BE-AE7C-09CA65EBFD0A}" srcOrd="3" destOrd="0" presId="urn:microsoft.com/office/officeart/2005/8/layout/hList3"/>
    <dgm:cxn modelId="{5D3FDDE7-597E-4A8C-9DD9-BAA015C80FB4}" type="presParOf" srcId="{9E3A23B6-C4AF-485B-B58E-23D66E4A7691}" destId="{2348D5CB-3052-4456-9F19-C8F87D8D85A5}" srcOrd="4" destOrd="0" presId="urn:microsoft.com/office/officeart/2005/8/layout/hList3"/>
    <dgm:cxn modelId="{F4FBCF1A-4DCA-44A3-ABB1-D6DED928B969}" type="presParOf" srcId="{9E3A23B6-C4AF-485B-B58E-23D66E4A7691}" destId="{009C2F73-3A15-461A-8BAB-AC73FA0F87A0}" srcOrd="5" destOrd="0" presId="urn:microsoft.com/office/officeart/2005/8/layout/hList3"/>
    <dgm:cxn modelId="{14D12639-2C4A-4D07-ACDE-9972CE981BEE}" type="presParOf" srcId="{9E3A23B6-C4AF-485B-B58E-23D66E4A7691}" destId="{62D1B564-7B23-4B45-B9E1-420FD5E0A79F}" srcOrd="6" destOrd="0" presId="urn:microsoft.com/office/officeart/2005/8/layout/hList3"/>
    <dgm:cxn modelId="{E6E09896-99C6-496A-94A4-0F3005793E0C}" type="presParOf" srcId="{9E3A23B6-C4AF-485B-B58E-23D66E4A7691}" destId="{51B30AF9-19FA-4874-8DAF-0E516B8FF35A}" srcOrd="7" destOrd="0" presId="urn:microsoft.com/office/officeart/2005/8/layout/hList3"/>
    <dgm:cxn modelId="{A4FE56F2-AD1E-413A-957B-66C29A1165ED}" type="presParOf" srcId="{9E3A23B6-C4AF-485B-B58E-23D66E4A7691}" destId="{64C03CC7-567B-4D57-B066-00C48ABAC39D}" srcOrd="8" destOrd="0" presId="urn:microsoft.com/office/officeart/2005/8/layout/hList3"/>
    <dgm:cxn modelId="{10F0E6B0-73F4-4839-BFAA-C5A1D4BD3988}" type="presParOf" srcId="{8C42BFD4-2083-497F-9A30-BA675FD1F340}" destId="{D5A8C3E8-2508-4D8B-8232-F9CF875975A1}" srcOrd="2" destOrd="0" presId="urn:microsoft.com/office/officeart/2005/8/layout/hList3"/>
  </dgm:cxnLst>
  <dgm:bg/>
  <dgm:whole/>
</dgm:dataModel>
</file>

<file path=ppt/diagrams/data14.xml><?xml version="1.0" encoding="utf-8"?>
<dgm:dataModel xmlns:dgm="http://schemas.openxmlformats.org/drawingml/2006/diagram" xmlns:a="http://schemas.openxmlformats.org/drawingml/2006/main">
  <dgm:ptLst>
    <dgm:pt modelId="{1712A196-A489-429C-8DD4-0915ECB972FF}" type="doc">
      <dgm:prSet loTypeId="urn:microsoft.com/office/officeart/2005/8/layout/radial3" loCatId="cycle" qsTypeId="urn:microsoft.com/office/officeart/2005/8/quickstyle/simple3" qsCatId="simple" csTypeId="urn:microsoft.com/office/officeart/2005/8/colors/colorful5" csCatId="colorful" phldr="1"/>
      <dgm:spPr/>
      <dgm:t>
        <a:bodyPr/>
        <a:lstStyle/>
        <a:p>
          <a:endParaRPr lang="en-US"/>
        </a:p>
      </dgm:t>
    </dgm:pt>
    <dgm:pt modelId="{4F5A973F-F205-4BBF-AE07-763DD0C92CC9}">
      <dgm:prSet phldrT="[Text]"/>
      <dgm:spPr/>
      <dgm:t>
        <a:bodyPr/>
        <a:lstStyle/>
        <a:p>
          <a:r>
            <a:rPr lang="fa-IR" smtClean="0">
              <a:solidFill>
                <a:srgbClr val="C00000"/>
              </a:solidFill>
              <a:cs typeface="+mj-cs"/>
            </a:rPr>
            <a:t>نقش های مدیریت منابع انسانی</a:t>
          </a:r>
          <a:endParaRPr lang="en-US" dirty="0">
            <a:solidFill>
              <a:srgbClr val="C00000"/>
            </a:solidFill>
            <a:cs typeface="+mj-cs"/>
          </a:endParaRPr>
        </a:p>
      </dgm:t>
    </dgm:pt>
    <dgm:pt modelId="{DD7F435C-A7D6-4B66-91D5-5614D8D6F88B}" type="parTrans" cxnId="{0AB87D34-4D9D-4041-A665-0A2354A1591C}">
      <dgm:prSet/>
      <dgm:spPr/>
      <dgm:t>
        <a:bodyPr/>
        <a:lstStyle/>
        <a:p>
          <a:endParaRPr lang="en-US"/>
        </a:p>
      </dgm:t>
    </dgm:pt>
    <dgm:pt modelId="{F6675193-C914-4224-B317-DCC1D07C22E2}" type="sibTrans" cxnId="{0AB87D34-4D9D-4041-A665-0A2354A1591C}">
      <dgm:prSet/>
      <dgm:spPr/>
      <dgm:t>
        <a:bodyPr/>
        <a:lstStyle/>
        <a:p>
          <a:endParaRPr lang="en-US"/>
        </a:p>
      </dgm:t>
    </dgm:pt>
    <dgm:pt modelId="{DEE74930-E97B-4B8B-8790-595CBC613FA6}">
      <dgm:prSet phldrT="[Text]" custT="1"/>
      <dgm:spPr/>
      <dgm:t>
        <a:bodyPr/>
        <a:lstStyle/>
        <a:p>
          <a:r>
            <a:rPr lang="fa-IR" sz="2000" b="1" dirty="0" smtClean="0"/>
            <a:t>مشاور</a:t>
          </a:r>
          <a:endParaRPr lang="en-US" sz="2000" b="1" dirty="0"/>
        </a:p>
      </dgm:t>
    </dgm:pt>
    <dgm:pt modelId="{8A07071A-FEEB-4DBA-B174-E0FBA96915E3}" type="parTrans" cxnId="{748258C8-C41C-4918-9AB2-9C32385960DC}">
      <dgm:prSet/>
      <dgm:spPr/>
      <dgm:t>
        <a:bodyPr/>
        <a:lstStyle/>
        <a:p>
          <a:endParaRPr lang="en-US"/>
        </a:p>
      </dgm:t>
    </dgm:pt>
    <dgm:pt modelId="{CD833AF6-D4DE-43A7-85C1-C27450F2A505}" type="sibTrans" cxnId="{748258C8-C41C-4918-9AB2-9C32385960DC}">
      <dgm:prSet/>
      <dgm:spPr/>
      <dgm:t>
        <a:bodyPr/>
        <a:lstStyle/>
        <a:p>
          <a:endParaRPr lang="en-US"/>
        </a:p>
      </dgm:t>
    </dgm:pt>
    <dgm:pt modelId="{7899C24D-77D0-4492-8044-9EBED2FAFF97}">
      <dgm:prSet phldrT="[Text]" custT="1"/>
      <dgm:spPr/>
      <dgm:t>
        <a:bodyPr/>
        <a:lstStyle/>
        <a:p>
          <a:r>
            <a:rPr lang="fa-IR" sz="2000" b="1" dirty="0" smtClean="0"/>
            <a:t>پشتیبانی کننده</a:t>
          </a:r>
          <a:endParaRPr lang="en-US" sz="2000" b="1" dirty="0"/>
        </a:p>
      </dgm:t>
    </dgm:pt>
    <dgm:pt modelId="{B53E9593-5C3D-4CA0-B61F-32BA2BD2C87D}" type="parTrans" cxnId="{65F69D8A-9CB4-4666-98DC-7F177AB94FDD}">
      <dgm:prSet/>
      <dgm:spPr/>
      <dgm:t>
        <a:bodyPr/>
        <a:lstStyle/>
        <a:p>
          <a:endParaRPr lang="en-US"/>
        </a:p>
      </dgm:t>
    </dgm:pt>
    <dgm:pt modelId="{3D7919C5-AB2C-4005-AAD9-A1C2D32CAFD9}" type="sibTrans" cxnId="{65F69D8A-9CB4-4666-98DC-7F177AB94FDD}">
      <dgm:prSet/>
      <dgm:spPr/>
      <dgm:t>
        <a:bodyPr/>
        <a:lstStyle/>
        <a:p>
          <a:endParaRPr lang="en-US"/>
        </a:p>
      </dgm:t>
    </dgm:pt>
    <dgm:pt modelId="{8E6CC39C-CAD6-444F-9D53-06C88ED7DC32}">
      <dgm:prSet phldrT="[Text]" custT="1"/>
      <dgm:spPr/>
      <dgm:t>
        <a:bodyPr/>
        <a:lstStyle/>
        <a:p>
          <a:r>
            <a:rPr lang="fa-IR" sz="2000" b="1" dirty="0" smtClean="0"/>
            <a:t>تدوین کننده خط مشی</a:t>
          </a:r>
          <a:endParaRPr lang="en-US" sz="2000" b="1" dirty="0"/>
        </a:p>
      </dgm:t>
    </dgm:pt>
    <dgm:pt modelId="{15E94381-7DC5-4701-A75E-9A09638C01FA}" type="parTrans" cxnId="{CB33280C-7226-4DCF-A844-A426FC065F14}">
      <dgm:prSet/>
      <dgm:spPr/>
      <dgm:t>
        <a:bodyPr/>
        <a:lstStyle/>
        <a:p>
          <a:endParaRPr lang="en-US"/>
        </a:p>
      </dgm:t>
    </dgm:pt>
    <dgm:pt modelId="{C00AEA08-CB03-4A96-A8BA-3319AADAA137}" type="sibTrans" cxnId="{CB33280C-7226-4DCF-A844-A426FC065F14}">
      <dgm:prSet/>
      <dgm:spPr/>
      <dgm:t>
        <a:bodyPr/>
        <a:lstStyle/>
        <a:p>
          <a:endParaRPr lang="en-US"/>
        </a:p>
      </dgm:t>
    </dgm:pt>
    <dgm:pt modelId="{34968C22-EB1A-417B-BF6F-9C57B6EB8A3A}">
      <dgm:prSet phldrT="[Text]" custT="1"/>
      <dgm:spPr/>
      <dgm:t>
        <a:bodyPr/>
        <a:lstStyle/>
        <a:p>
          <a:r>
            <a:rPr lang="fa-IR" sz="2000" b="1" dirty="0" smtClean="0"/>
            <a:t>خلاق بودن</a:t>
          </a:r>
          <a:endParaRPr lang="en-US" sz="2000" b="1" dirty="0"/>
        </a:p>
      </dgm:t>
    </dgm:pt>
    <dgm:pt modelId="{22DE065C-96CB-4316-A688-E859BDBF5EAB}" type="parTrans" cxnId="{DFBBCFC7-4723-4E3B-9912-A03F1EDC38D8}">
      <dgm:prSet/>
      <dgm:spPr/>
      <dgm:t>
        <a:bodyPr/>
        <a:lstStyle/>
        <a:p>
          <a:endParaRPr lang="en-US"/>
        </a:p>
      </dgm:t>
    </dgm:pt>
    <dgm:pt modelId="{EC566B54-3346-423D-9F84-22BFCCA73FF7}" type="sibTrans" cxnId="{DFBBCFC7-4723-4E3B-9912-A03F1EDC38D8}">
      <dgm:prSet/>
      <dgm:spPr/>
      <dgm:t>
        <a:bodyPr/>
        <a:lstStyle/>
        <a:p>
          <a:endParaRPr lang="en-US"/>
        </a:p>
      </dgm:t>
    </dgm:pt>
    <dgm:pt modelId="{2BBB1C43-A508-4236-9B8F-CC0922E52D1F}">
      <dgm:prSet phldrT="[Text]" custT="1"/>
      <dgm:spPr/>
      <dgm:t>
        <a:bodyPr/>
        <a:lstStyle/>
        <a:p>
          <a:r>
            <a:rPr lang="fa-IR" sz="2000" b="1" dirty="0" smtClean="0"/>
            <a:t>میانجی</a:t>
          </a:r>
          <a:endParaRPr lang="en-US" sz="2000" b="1" dirty="0"/>
        </a:p>
      </dgm:t>
    </dgm:pt>
    <dgm:pt modelId="{EFB3219D-FD2B-42A7-BC7B-00F7D95D404F}" type="parTrans" cxnId="{F3C3624A-8591-455A-BBBF-6E5C002F4A75}">
      <dgm:prSet/>
      <dgm:spPr/>
      <dgm:t>
        <a:bodyPr/>
        <a:lstStyle/>
        <a:p>
          <a:endParaRPr lang="en-US"/>
        </a:p>
      </dgm:t>
    </dgm:pt>
    <dgm:pt modelId="{A5B1BE75-964D-490A-89CA-CC411E15EF0F}" type="sibTrans" cxnId="{F3C3624A-8591-455A-BBBF-6E5C002F4A75}">
      <dgm:prSet/>
      <dgm:spPr/>
      <dgm:t>
        <a:bodyPr/>
        <a:lstStyle/>
        <a:p>
          <a:endParaRPr lang="en-US"/>
        </a:p>
      </dgm:t>
    </dgm:pt>
    <dgm:pt modelId="{E5D415F3-3435-4ED3-B353-4BC5AC8A70DB}">
      <dgm:prSet phldrT="[Text]" custT="1"/>
      <dgm:spPr/>
      <dgm:t>
        <a:bodyPr/>
        <a:lstStyle/>
        <a:p>
          <a:r>
            <a:rPr lang="fa-IR" sz="2000" b="1" dirty="0" smtClean="0"/>
            <a:t>ناظر</a:t>
          </a:r>
          <a:endParaRPr lang="en-US" sz="2000" b="1" dirty="0"/>
        </a:p>
      </dgm:t>
    </dgm:pt>
    <dgm:pt modelId="{1B911478-0E42-40B1-85FA-24B00A81185A}" type="parTrans" cxnId="{A19EB9BF-AB11-4260-B013-D7F25A7BA0D8}">
      <dgm:prSet/>
      <dgm:spPr/>
      <dgm:t>
        <a:bodyPr/>
        <a:lstStyle/>
        <a:p>
          <a:endParaRPr lang="en-US"/>
        </a:p>
      </dgm:t>
    </dgm:pt>
    <dgm:pt modelId="{B62D9EEB-AD55-4793-ADB6-6A15CCD9581F}" type="sibTrans" cxnId="{A19EB9BF-AB11-4260-B013-D7F25A7BA0D8}">
      <dgm:prSet/>
      <dgm:spPr/>
      <dgm:t>
        <a:bodyPr/>
        <a:lstStyle/>
        <a:p>
          <a:endParaRPr lang="en-US"/>
        </a:p>
      </dgm:t>
    </dgm:pt>
    <dgm:pt modelId="{33BBD29B-496A-42EA-8188-CECE7A2E30BA}">
      <dgm:prSet phldrT="[Text]" custT="1"/>
      <dgm:spPr/>
      <dgm:t>
        <a:bodyPr/>
        <a:lstStyle/>
        <a:p>
          <a:r>
            <a:rPr lang="fa-IR" sz="2000" b="1" dirty="0" smtClean="0"/>
            <a:t>حل کننده مسئله </a:t>
          </a:r>
        </a:p>
      </dgm:t>
    </dgm:pt>
    <dgm:pt modelId="{8C7F6AB5-5593-485E-A356-BFA257A5AD59}" type="parTrans" cxnId="{DF3972C5-71BB-4481-84B2-180E6D887ABC}">
      <dgm:prSet/>
      <dgm:spPr/>
      <dgm:t>
        <a:bodyPr/>
        <a:lstStyle/>
        <a:p>
          <a:endParaRPr lang="en-US"/>
        </a:p>
      </dgm:t>
    </dgm:pt>
    <dgm:pt modelId="{551DB94B-FE7B-40AA-B1C9-734CF042558C}" type="sibTrans" cxnId="{DF3972C5-71BB-4481-84B2-180E6D887ABC}">
      <dgm:prSet/>
      <dgm:spPr/>
      <dgm:t>
        <a:bodyPr/>
        <a:lstStyle/>
        <a:p>
          <a:endParaRPr lang="en-US"/>
        </a:p>
      </dgm:t>
    </dgm:pt>
    <dgm:pt modelId="{7C6D77C8-8754-4498-8105-646E99479BB8}">
      <dgm:prSet phldrT="[Text]" custT="1"/>
      <dgm:spPr/>
      <dgm:t>
        <a:bodyPr/>
        <a:lstStyle/>
        <a:p>
          <a:r>
            <a:rPr lang="fa-IR" sz="2000" b="1" dirty="0" smtClean="0"/>
            <a:t>متخصص در مقابل کلی دان</a:t>
          </a:r>
        </a:p>
      </dgm:t>
    </dgm:pt>
    <dgm:pt modelId="{99AB7236-2B02-47FC-A00D-BAAA7FEF4710}" type="parTrans" cxnId="{736D50A3-DA52-4C7B-B38C-8BDF53E197B9}">
      <dgm:prSet/>
      <dgm:spPr/>
      <dgm:t>
        <a:bodyPr/>
        <a:lstStyle/>
        <a:p>
          <a:endParaRPr lang="en-US"/>
        </a:p>
      </dgm:t>
    </dgm:pt>
    <dgm:pt modelId="{0C8BC0E2-5613-4F5E-BEBB-A4005095A8CD}" type="sibTrans" cxnId="{736D50A3-DA52-4C7B-B38C-8BDF53E197B9}">
      <dgm:prSet/>
      <dgm:spPr/>
      <dgm:t>
        <a:bodyPr/>
        <a:lstStyle/>
        <a:p>
          <a:endParaRPr lang="en-US"/>
        </a:p>
      </dgm:t>
    </dgm:pt>
    <dgm:pt modelId="{F2AB7C7A-D715-4150-8706-2D67FF533E65}" type="pres">
      <dgm:prSet presAssocID="{1712A196-A489-429C-8DD4-0915ECB972FF}" presName="composite" presStyleCnt="0">
        <dgm:presLayoutVars>
          <dgm:chMax val="1"/>
          <dgm:dir/>
          <dgm:resizeHandles val="exact"/>
        </dgm:presLayoutVars>
      </dgm:prSet>
      <dgm:spPr/>
      <dgm:t>
        <a:bodyPr/>
        <a:lstStyle/>
        <a:p>
          <a:endParaRPr lang="en-US"/>
        </a:p>
      </dgm:t>
    </dgm:pt>
    <dgm:pt modelId="{E5BAB311-ECE0-43DD-B6EE-1E9488B75730}" type="pres">
      <dgm:prSet presAssocID="{1712A196-A489-429C-8DD4-0915ECB972FF}" presName="radial" presStyleCnt="0">
        <dgm:presLayoutVars>
          <dgm:animLvl val="ctr"/>
        </dgm:presLayoutVars>
      </dgm:prSet>
      <dgm:spPr/>
    </dgm:pt>
    <dgm:pt modelId="{56F3A4BE-DC81-45FC-B93D-67BBA752A55F}" type="pres">
      <dgm:prSet presAssocID="{4F5A973F-F205-4BBF-AE07-763DD0C92CC9}" presName="centerShape" presStyleLbl="vennNode1" presStyleIdx="0" presStyleCnt="9"/>
      <dgm:spPr/>
      <dgm:t>
        <a:bodyPr/>
        <a:lstStyle/>
        <a:p>
          <a:endParaRPr lang="en-US"/>
        </a:p>
      </dgm:t>
    </dgm:pt>
    <dgm:pt modelId="{E62B60A6-6536-4114-BBED-A6028F41216D}" type="pres">
      <dgm:prSet presAssocID="{DEE74930-E97B-4B8B-8790-595CBC613FA6}" presName="node" presStyleLbl="vennNode1" presStyleIdx="1" presStyleCnt="9">
        <dgm:presLayoutVars>
          <dgm:bulletEnabled val="1"/>
        </dgm:presLayoutVars>
      </dgm:prSet>
      <dgm:spPr/>
      <dgm:t>
        <a:bodyPr/>
        <a:lstStyle/>
        <a:p>
          <a:endParaRPr lang="en-US"/>
        </a:p>
      </dgm:t>
    </dgm:pt>
    <dgm:pt modelId="{6C7623F0-8007-4B83-B893-972D5B008039}" type="pres">
      <dgm:prSet presAssocID="{7899C24D-77D0-4492-8044-9EBED2FAFF97}" presName="node" presStyleLbl="vennNode1" presStyleIdx="2" presStyleCnt="9">
        <dgm:presLayoutVars>
          <dgm:bulletEnabled val="1"/>
        </dgm:presLayoutVars>
      </dgm:prSet>
      <dgm:spPr/>
      <dgm:t>
        <a:bodyPr/>
        <a:lstStyle/>
        <a:p>
          <a:endParaRPr lang="en-US"/>
        </a:p>
      </dgm:t>
    </dgm:pt>
    <dgm:pt modelId="{14D4DDCF-1D24-40EF-AA5A-C4F3E029CA49}" type="pres">
      <dgm:prSet presAssocID="{8E6CC39C-CAD6-444F-9D53-06C88ED7DC32}" presName="node" presStyleLbl="vennNode1" presStyleIdx="3" presStyleCnt="9">
        <dgm:presLayoutVars>
          <dgm:bulletEnabled val="1"/>
        </dgm:presLayoutVars>
      </dgm:prSet>
      <dgm:spPr/>
      <dgm:t>
        <a:bodyPr/>
        <a:lstStyle/>
        <a:p>
          <a:endParaRPr lang="en-US"/>
        </a:p>
      </dgm:t>
    </dgm:pt>
    <dgm:pt modelId="{B7B92838-4C20-4D89-A6B8-09DE31A73183}" type="pres">
      <dgm:prSet presAssocID="{34968C22-EB1A-417B-BF6F-9C57B6EB8A3A}" presName="node" presStyleLbl="vennNode1" presStyleIdx="4" presStyleCnt="9">
        <dgm:presLayoutVars>
          <dgm:bulletEnabled val="1"/>
        </dgm:presLayoutVars>
      </dgm:prSet>
      <dgm:spPr/>
      <dgm:t>
        <a:bodyPr/>
        <a:lstStyle/>
        <a:p>
          <a:endParaRPr lang="en-US"/>
        </a:p>
      </dgm:t>
    </dgm:pt>
    <dgm:pt modelId="{38E806D8-D9DA-4B94-9D5C-8E56EAC1F85C}" type="pres">
      <dgm:prSet presAssocID="{2BBB1C43-A508-4236-9B8F-CC0922E52D1F}" presName="node" presStyleLbl="vennNode1" presStyleIdx="5" presStyleCnt="9">
        <dgm:presLayoutVars>
          <dgm:bulletEnabled val="1"/>
        </dgm:presLayoutVars>
      </dgm:prSet>
      <dgm:spPr/>
      <dgm:t>
        <a:bodyPr/>
        <a:lstStyle/>
        <a:p>
          <a:endParaRPr lang="en-US"/>
        </a:p>
      </dgm:t>
    </dgm:pt>
    <dgm:pt modelId="{E277B9CF-ECEA-4468-8021-CDBA64D31FB4}" type="pres">
      <dgm:prSet presAssocID="{E5D415F3-3435-4ED3-B353-4BC5AC8A70DB}" presName="node" presStyleLbl="vennNode1" presStyleIdx="6" presStyleCnt="9">
        <dgm:presLayoutVars>
          <dgm:bulletEnabled val="1"/>
        </dgm:presLayoutVars>
      </dgm:prSet>
      <dgm:spPr/>
      <dgm:t>
        <a:bodyPr/>
        <a:lstStyle/>
        <a:p>
          <a:endParaRPr lang="en-US"/>
        </a:p>
      </dgm:t>
    </dgm:pt>
    <dgm:pt modelId="{656CAC83-6E38-41E8-B81E-541A51C529C6}" type="pres">
      <dgm:prSet presAssocID="{33BBD29B-496A-42EA-8188-CECE7A2E30BA}" presName="node" presStyleLbl="vennNode1" presStyleIdx="7" presStyleCnt="9">
        <dgm:presLayoutVars>
          <dgm:bulletEnabled val="1"/>
        </dgm:presLayoutVars>
      </dgm:prSet>
      <dgm:spPr/>
      <dgm:t>
        <a:bodyPr/>
        <a:lstStyle/>
        <a:p>
          <a:endParaRPr lang="en-US"/>
        </a:p>
      </dgm:t>
    </dgm:pt>
    <dgm:pt modelId="{9C22E568-F533-43E3-A82D-B3304BC09279}" type="pres">
      <dgm:prSet presAssocID="{7C6D77C8-8754-4498-8105-646E99479BB8}" presName="node" presStyleLbl="vennNode1" presStyleIdx="8" presStyleCnt="9">
        <dgm:presLayoutVars>
          <dgm:bulletEnabled val="1"/>
        </dgm:presLayoutVars>
      </dgm:prSet>
      <dgm:spPr/>
      <dgm:t>
        <a:bodyPr/>
        <a:lstStyle/>
        <a:p>
          <a:endParaRPr lang="en-US"/>
        </a:p>
      </dgm:t>
    </dgm:pt>
  </dgm:ptLst>
  <dgm:cxnLst>
    <dgm:cxn modelId="{65F69D8A-9CB4-4666-98DC-7F177AB94FDD}" srcId="{4F5A973F-F205-4BBF-AE07-763DD0C92CC9}" destId="{7899C24D-77D0-4492-8044-9EBED2FAFF97}" srcOrd="1" destOrd="0" parTransId="{B53E9593-5C3D-4CA0-B61F-32BA2BD2C87D}" sibTransId="{3D7919C5-AB2C-4005-AAD9-A1C2D32CAFD9}"/>
    <dgm:cxn modelId="{404B62D9-8892-4CDD-BF2A-9A083950088D}" type="presOf" srcId="{E5D415F3-3435-4ED3-B353-4BC5AC8A70DB}" destId="{E277B9CF-ECEA-4468-8021-CDBA64D31FB4}" srcOrd="0" destOrd="0" presId="urn:microsoft.com/office/officeart/2005/8/layout/radial3"/>
    <dgm:cxn modelId="{CB05BC23-07D5-48B5-8F5A-5EC6CEE43C28}" type="presOf" srcId="{34968C22-EB1A-417B-BF6F-9C57B6EB8A3A}" destId="{B7B92838-4C20-4D89-A6B8-09DE31A73183}" srcOrd="0" destOrd="0" presId="urn:microsoft.com/office/officeart/2005/8/layout/radial3"/>
    <dgm:cxn modelId="{F3C3624A-8591-455A-BBBF-6E5C002F4A75}" srcId="{4F5A973F-F205-4BBF-AE07-763DD0C92CC9}" destId="{2BBB1C43-A508-4236-9B8F-CC0922E52D1F}" srcOrd="4" destOrd="0" parTransId="{EFB3219D-FD2B-42A7-BC7B-00F7D95D404F}" sibTransId="{A5B1BE75-964D-490A-89CA-CC411E15EF0F}"/>
    <dgm:cxn modelId="{736D50A3-DA52-4C7B-B38C-8BDF53E197B9}" srcId="{4F5A973F-F205-4BBF-AE07-763DD0C92CC9}" destId="{7C6D77C8-8754-4498-8105-646E99479BB8}" srcOrd="7" destOrd="0" parTransId="{99AB7236-2B02-47FC-A00D-BAAA7FEF4710}" sibTransId="{0C8BC0E2-5613-4F5E-BEBB-A4005095A8CD}"/>
    <dgm:cxn modelId="{208357CE-C7A2-456F-9CD8-ADDB7DA38480}" type="presOf" srcId="{DEE74930-E97B-4B8B-8790-595CBC613FA6}" destId="{E62B60A6-6536-4114-BBED-A6028F41216D}" srcOrd="0" destOrd="0" presId="urn:microsoft.com/office/officeart/2005/8/layout/radial3"/>
    <dgm:cxn modelId="{1F7D565E-3551-4F5E-8630-F52735BA4FE9}" type="presOf" srcId="{7C6D77C8-8754-4498-8105-646E99479BB8}" destId="{9C22E568-F533-43E3-A82D-B3304BC09279}" srcOrd="0" destOrd="0" presId="urn:microsoft.com/office/officeart/2005/8/layout/radial3"/>
    <dgm:cxn modelId="{0AB87D34-4D9D-4041-A665-0A2354A1591C}" srcId="{1712A196-A489-429C-8DD4-0915ECB972FF}" destId="{4F5A973F-F205-4BBF-AE07-763DD0C92CC9}" srcOrd="0" destOrd="0" parTransId="{DD7F435C-A7D6-4B66-91D5-5614D8D6F88B}" sibTransId="{F6675193-C914-4224-B317-DCC1D07C22E2}"/>
    <dgm:cxn modelId="{DFBBCFC7-4723-4E3B-9912-A03F1EDC38D8}" srcId="{4F5A973F-F205-4BBF-AE07-763DD0C92CC9}" destId="{34968C22-EB1A-417B-BF6F-9C57B6EB8A3A}" srcOrd="3" destOrd="0" parTransId="{22DE065C-96CB-4316-A688-E859BDBF5EAB}" sibTransId="{EC566B54-3346-423D-9F84-22BFCCA73FF7}"/>
    <dgm:cxn modelId="{4C9D294E-68F5-49DA-B322-82BDE8167E67}" type="presOf" srcId="{7899C24D-77D0-4492-8044-9EBED2FAFF97}" destId="{6C7623F0-8007-4B83-B893-972D5B008039}" srcOrd="0" destOrd="0" presId="urn:microsoft.com/office/officeart/2005/8/layout/radial3"/>
    <dgm:cxn modelId="{F2CD5FF3-B38B-491D-B4F0-9FDF0B6AC48F}" type="presOf" srcId="{8E6CC39C-CAD6-444F-9D53-06C88ED7DC32}" destId="{14D4DDCF-1D24-40EF-AA5A-C4F3E029CA49}" srcOrd="0" destOrd="0" presId="urn:microsoft.com/office/officeart/2005/8/layout/radial3"/>
    <dgm:cxn modelId="{7956A2FC-A0B7-498C-A457-179C8D63D153}" type="presOf" srcId="{4F5A973F-F205-4BBF-AE07-763DD0C92CC9}" destId="{56F3A4BE-DC81-45FC-B93D-67BBA752A55F}" srcOrd="0" destOrd="0" presId="urn:microsoft.com/office/officeart/2005/8/layout/radial3"/>
    <dgm:cxn modelId="{C94BF49A-BAFE-41E8-875B-FF54BEF42988}" type="presOf" srcId="{2BBB1C43-A508-4236-9B8F-CC0922E52D1F}" destId="{38E806D8-D9DA-4B94-9D5C-8E56EAC1F85C}" srcOrd="0" destOrd="0" presId="urn:microsoft.com/office/officeart/2005/8/layout/radial3"/>
    <dgm:cxn modelId="{CB33280C-7226-4DCF-A844-A426FC065F14}" srcId="{4F5A973F-F205-4BBF-AE07-763DD0C92CC9}" destId="{8E6CC39C-CAD6-444F-9D53-06C88ED7DC32}" srcOrd="2" destOrd="0" parTransId="{15E94381-7DC5-4701-A75E-9A09638C01FA}" sibTransId="{C00AEA08-CB03-4A96-A8BA-3319AADAA137}"/>
    <dgm:cxn modelId="{DF3972C5-71BB-4481-84B2-180E6D887ABC}" srcId="{4F5A973F-F205-4BBF-AE07-763DD0C92CC9}" destId="{33BBD29B-496A-42EA-8188-CECE7A2E30BA}" srcOrd="6" destOrd="0" parTransId="{8C7F6AB5-5593-485E-A356-BFA257A5AD59}" sibTransId="{551DB94B-FE7B-40AA-B1C9-734CF042558C}"/>
    <dgm:cxn modelId="{748258C8-C41C-4918-9AB2-9C32385960DC}" srcId="{4F5A973F-F205-4BBF-AE07-763DD0C92CC9}" destId="{DEE74930-E97B-4B8B-8790-595CBC613FA6}" srcOrd="0" destOrd="0" parTransId="{8A07071A-FEEB-4DBA-B174-E0FBA96915E3}" sibTransId="{CD833AF6-D4DE-43A7-85C1-C27450F2A505}"/>
    <dgm:cxn modelId="{6F28B384-21B7-4385-9B58-A3F296482759}" type="presOf" srcId="{1712A196-A489-429C-8DD4-0915ECB972FF}" destId="{F2AB7C7A-D715-4150-8706-2D67FF533E65}" srcOrd="0" destOrd="0" presId="urn:microsoft.com/office/officeart/2005/8/layout/radial3"/>
    <dgm:cxn modelId="{2D0C8F0A-9B76-41F7-8BFE-0E35356FE761}" type="presOf" srcId="{33BBD29B-496A-42EA-8188-CECE7A2E30BA}" destId="{656CAC83-6E38-41E8-B81E-541A51C529C6}" srcOrd="0" destOrd="0" presId="urn:microsoft.com/office/officeart/2005/8/layout/radial3"/>
    <dgm:cxn modelId="{A19EB9BF-AB11-4260-B013-D7F25A7BA0D8}" srcId="{4F5A973F-F205-4BBF-AE07-763DD0C92CC9}" destId="{E5D415F3-3435-4ED3-B353-4BC5AC8A70DB}" srcOrd="5" destOrd="0" parTransId="{1B911478-0E42-40B1-85FA-24B00A81185A}" sibTransId="{B62D9EEB-AD55-4793-ADB6-6A15CCD9581F}"/>
    <dgm:cxn modelId="{77D78557-3DEF-4ABE-9D46-93249DBE9072}" type="presParOf" srcId="{F2AB7C7A-D715-4150-8706-2D67FF533E65}" destId="{E5BAB311-ECE0-43DD-B6EE-1E9488B75730}" srcOrd="0" destOrd="0" presId="urn:microsoft.com/office/officeart/2005/8/layout/radial3"/>
    <dgm:cxn modelId="{6259900C-43C0-4112-95EE-00FD113040DF}" type="presParOf" srcId="{E5BAB311-ECE0-43DD-B6EE-1E9488B75730}" destId="{56F3A4BE-DC81-45FC-B93D-67BBA752A55F}" srcOrd="0" destOrd="0" presId="urn:microsoft.com/office/officeart/2005/8/layout/radial3"/>
    <dgm:cxn modelId="{968FAEDA-6BC3-4E05-97F6-5763D06CAA72}" type="presParOf" srcId="{E5BAB311-ECE0-43DD-B6EE-1E9488B75730}" destId="{E62B60A6-6536-4114-BBED-A6028F41216D}" srcOrd="1" destOrd="0" presId="urn:microsoft.com/office/officeart/2005/8/layout/radial3"/>
    <dgm:cxn modelId="{DF8ADE6A-DCEF-49F5-9593-35A48E820471}" type="presParOf" srcId="{E5BAB311-ECE0-43DD-B6EE-1E9488B75730}" destId="{6C7623F0-8007-4B83-B893-972D5B008039}" srcOrd="2" destOrd="0" presId="urn:microsoft.com/office/officeart/2005/8/layout/radial3"/>
    <dgm:cxn modelId="{BE0FBE18-11B5-4C63-B262-00475446596D}" type="presParOf" srcId="{E5BAB311-ECE0-43DD-B6EE-1E9488B75730}" destId="{14D4DDCF-1D24-40EF-AA5A-C4F3E029CA49}" srcOrd="3" destOrd="0" presId="urn:microsoft.com/office/officeart/2005/8/layout/radial3"/>
    <dgm:cxn modelId="{8E3B5F46-4933-439D-9C94-2B2B8213FB79}" type="presParOf" srcId="{E5BAB311-ECE0-43DD-B6EE-1E9488B75730}" destId="{B7B92838-4C20-4D89-A6B8-09DE31A73183}" srcOrd="4" destOrd="0" presId="urn:microsoft.com/office/officeart/2005/8/layout/radial3"/>
    <dgm:cxn modelId="{C59B2496-235E-43AB-A980-100D33723D23}" type="presParOf" srcId="{E5BAB311-ECE0-43DD-B6EE-1E9488B75730}" destId="{38E806D8-D9DA-4B94-9D5C-8E56EAC1F85C}" srcOrd="5" destOrd="0" presId="urn:microsoft.com/office/officeart/2005/8/layout/radial3"/>
    <dgm:cxn modelId="{E1A1E0E4-3DFC-4F06-846B-AB91790CB8EF}" type="presParOf" srcId="{E5BAB311-ECE0-43DD-B6EE-1E9488B75730}" destId="{E277B9CF-ECEA-4468-8021-CDBA64D31FB4}" srcOrd="6" destOrd="0" presId="urn:microsoft.com/office/officeart/2005/8/layout/radial3"/>
    <dgm:cxn modelId="{00971EB7-8B37-4DA5-BC71-790979F6E883}" type="presParOf" srcId="{E5BAB311-ECE0-43DD-B6EE-1E9488B75730}" destId="{656CAC83-6E38-41E8-B81E-541A51C529C6}" srcOrd="7" destOrd="0" presId="urn:microsoft.com/office/officeart/2005/8/layout/radial3"/>
    <dgm:cxn modelId="{E7CC0599-BA5D-4D9E-BA6D-E971056EA67F}" type="presParOf" srcId="{E5BAB311-ECE0-43DD-B6EE-1E9488B75730}" destId="{9C22E568-F533-43E3-A82D-B3304BC09279}" srcOrd="8" destOrd="0" presId="urn:microsoft.com/office/officeart/2005/8/layout/radial3"/>
  </dgm:cxnLst>
  <dgm:bg/>
  <dgm:whole/>
</dgm:dataModel>
</file>

<file path=ppt/diagrams/data15.xml><?xml version="1.0" encoding="utf-8"?>
<dgm:dataModel xmlns:dgm="http://schemas.openxmlformats.org/drawingml/2006/diagram" xmlns:a="http://schemas.openxmlformats.org/drawingml/2006/main">
  <dgm:ptLst>
    <dgm:pt modelId="{E9170B0F-DF40-4119-A93A-C0549AB93D4B}" type="doc">
      <dgm:prSet loTypeId="urn:microsoft.com/office/officeart/2005/8/layout/cycle4" loCatId="cycle" qsTypeId="urn:microsoft.com/office/officeart/2005/8/quickstyle/simple3" qsCatId="simple" csTypeId="urn:microsoft.com/office/officeart/2005/8/colors/accent1_2" csCatId="accent1" phldr="1"/>
      <dgm:spPr/>
      <dgm:t>
        <a:bodyPr/>
        <a:lstStyle/>
        <a:p>
          <a:endParaRPr lang="en-US"/>
        </a:p>
      </dgm:t>
    </dgm:pt>
    <dgm:pt modelId="{90B4C254-B365-416C-9630-3CD0C2BBA93A}">
      <dgm:prSet phldrT="[Text]" custT="1"/>
      <dgm:spPr/>
      <dgm:t>
        <a:bodyPr/>
        <a:lstStyle/>
        <a:p>
          <a:r>
            <a:rPr lang="fa-IR" sz="1800" b="1" dirty="0" smtClean="0">
              <a:solidFill>
                <a:srgbClr val="C00000"/>
              </a:solidFill>
              <a:cs typeface="+mj-cs"/>
            </a:rPr>
            <a:t>افزایش رقابت</a:t>
          </a:r>
          <a:endParaRPr lang="en-US" sz="1800" b="1" dirty="0">
            <a:solidFill>
              <a:srgbClr val="C00000"/>
            </a:solidFill>
            <a:cs typeface="+mj-cs"/>
          </a:endParaRPr>
        </a:p>
      </dgm:t>
    </dgm:pt>
    <dgm:pt modelId="{8DEFE467-3C3E-4FEC-9245-8923DFD96BF3}" type="parTrans" cxnId="{C76F55F7-14C8-4C39-95DC-D2997C5387B6}">
      <dgm:prSet/>
      <dgm:spPr/>
      <dgm:t>
        <a:bodyPr/>
        <a:lstStyle/>
        <a:p>
          <a:endParaRPr lang="en-US"/>
        </a:p>
      </dgm:t>
    </dgm:pt>
    <dgm:pt modelId="{CB6307A5-EF2F-4CB4-9E6C-F2685353EC58}" type="sibTrans" cxnId="{C76F55F7-14C8-4C39-95DC-D2997C5387B6}">
      <dgm:prSet/>
      <dgm:spPr/>
      <dgm:t>
        <a:bodyPr/>
        <a:lstStyle/>
        <a:p>
          <a:endParaRPr lang="en-US"/>
        </a:p>
      </dgm:t>
    </dgm:pt>
    <dgm:pt modelId="{0A61ACD3-0C00-4107-A759-1BAB7A77713C}">
      <dgm:prSet phldrT="[Text]" custT="1"/>
      <dgm:spPr/>
      <dgm:t>
        <a:bodyPr/>
        <a:lstStyle/>
        <a:p>
          <a:pPr algn="justLow" rtl="1"/>
          <a:r>
            <a:rPr lang="fa-IR" sz="2000" dirty="0" smtClean="0"/>
            <a:t>مهمترین ویژگی کار امروز اندازه گیری و سنجش حدود رقابت در بازار کار است .</a:t>
          </a:r>
          <a:endParaRPr lang="en-US" sz="2000" dirty="0"/>
        </a:p>
      </dgm:t>
    </dgm:pt>
    <dgm:pt modelId="{38026097-4A88-4ED6-AC5B-7EDBFF387B42}" type="parTrans" cxnId="{A8FDD14A-CF00-4C47-BA90-5AEBBD092078}">
      <dgm:prSet/>
      <dgm:spPr/>
      <dgm:t>
        <a:bodyPr/>
        <a:lstStyle/>
        <a:p>
          <a:endParaRPr lang="en-US"/>
        </a:p>
      </dgm:t>
    </dgm:pt>
    <dgm:pt modelId="{3129706C-2BAE-4F5E-BF2A-008CD1818092}" type="sibTrans" cxnId="{A8FDD14A-CF00-4C47-BA90-5AEBBD092078}">
      <dgm:prSet/>
      <dgm:spPr/>
      <dgm:t>
        <a:bodyPr/>
        <a:lstStyle/>
        <a:p>
          <a:endParaRPr lang="en-US"/>
        </a:p>
      </dgm:t>
    </dgm:pt>
    <dgm:pt modelId="{89F21313-D6CC-4877-8B9B-E13029F557F1}">
      <dgm:prSet phldrT="[Text]" custT="1"/>
      <dgm:spPr/>
      <dgm:t>
        <a:bodyPr/>
        <a:lstStyle/>
        <a:p>
          <a:r>
            <a:rPr lang="fa-IR" sz="1800" b="1" dirty="0" smtClean="0">
              <a:solidFill>
                <a:srgbClr val="C00000"/>
              </a:solidFill>
              <a:cs typeface="+mj-cs"/>
            </a:rPr>
            <a:t>هزینه های نیروهای انسانی</a:t>
          </a:r>
          <a:endParaRPr lang="en-US" sz="1800" b="1" dirty="0">
            <a:solidFill>
              <a:srgbClr val="C00000"/>
            </a:solidFill>
            <a:cs typeface="+mj-cs"/>
          </a:endParaRPr>
        </a:p>
      </dgm:t>
    </dgm:pt>
    <dgm:pt modelId="{513D9965-1366-4800-8AA8-3C8C40D66031}" type="parTrans" cxnId="{1FA463A9-4E42-4588-A21A-73E5D10C8322}">
      <dgm:prSet/>
      <dgm:spPr/>
      <dgm:t>
        <a:bodyPr/>
        <a:lstStyle/>
        <a:p>
          <a:endParaRPr lang="en-US"/>
        </a:p>
      </dgm:t>
    </dgm:pt>
    <dgm:pt modelId="{8DA33507-4192-4B85-82C9-62C82BD38523}" type="sibTrans" cxnId="{1FA463A9-4E42-4588-A21A-73E5D10C8322}">
      <dgm:prSet/>
      <dgm:spPr/>
      <dgm:t>
        <a:bodyPr/>
        <a:lstStyle/>
        <a:p>
          <a:endParaRPr lang="en-US"/>
        </a:p>
      </dgm:t>
    </dgm:pt>
    <dgm:pt modelId="{C8B7E111-10FD-4DCB-B85B-40D46412002C}">
      <dgm:prSet phldrT="[Text]" custT="1"/>
      <dgm:spPr/>
      <dgm:t>
        <a:bodyPr/>
        <a:lstStyle/>
        <a:p>
          <a:pPr algn="justLow" rtl="1"/>
          <a:r>
            <a:rPr lang="fa-IR" sz="1600" dirty="0" smtClean="0"/>
            <a:t>امروزه هزینه های حقوق و دستمزد در جهان 30الی80 درصد از کل مخارج تولید را شامل می شود.</a:t>
          </a:r>
          <a:endParaRPr lang="en-US" sz="1600" dirty="0"/>
        </a:p>
      </dgm:t>
    </dgm:pt>
    <dgm:pt modelId="{AAE3B7EC-0740-42D3-9124-0F70CA819848}" type="parTrans" cxnId="{A083B539-28E4-4488-81D5-AA287B700793}">
      <dgm:prSet/>
      <dgm:spPr/>
      <dgm:t>
        <a:bodyPr/>
        <a:lstStyle/>
        <a:p>
          <a:endParaRPr lang="en-US"/>
        </a:p>
      </dgm:t>
    </dgm:pt>
    <dgm:pt modelId="{2DA4F299-60A1-4E3D-B1A7-A4D86BB9058B}" type="sibTrans" cxnId="{A083B539-28E4-4488-81D5-AA287B700793}">
      <dgm:prSet/>
      <dgm:spPr/>
      <dgm:t>
        <a:bodyPr/>
        <a:lstStyle/>
        <a:p>
          <a:endParaRPr lang="en-US"/>
        </a:p>
      </dgm:t>
    </dgm:pt>
    <dgm:pt modelId="{D88D34A0-5A47-4616-8440-0D257F91FB18}">
      <dgm:prSet phldrT="[Text]" custT="1"/>
      <dgm:spPr/>
      <dgm:t>
        <a:bodyPr/>
        <a:lstStyle/>
        <a:p>
          <a:r>
            <a:rPr lang="fa-IR" sz="1800" b="1" dirty="0" smtClean="0">
              <a:solidFill>
                <a:srgbClr val="C00000"/>
              </a:solidFill>
              <a:cs typeface="+mj-cs"/>
            </a:rPr>
            <a:t>علائم بیماری ناشی از تغییرات در محیط کار</a:t>
          </a:r>
          <a:endParaRPr lang="en-US" sz="1800" b="1" dirty="0">
            <a:solidFill>
              <a:srgbClr val="C00000"/>
            </a:solidFill>
            <a:cs typeface="+mj-cs"/>
          </a:endParaRPr>
        </a:p>
      </dgm:t>
    </dgm:pt>
    <dgm:pt modelId="{49687A18-EDCE-4A23-90D8-A5CC21F7EC6F}" type="parTrans" cxnId="{6621056C-7F1B-4C5A-950F-8D801FFDAB95}">
      <dgm:prSet/>
      <dgm:spPr/>
      <dgm:t>
        <a:bodyPr/>
        <a:lstStyle/>
        <a:p>
          <a:endParaRPr lang="en-US"/>
        </a:p>
      </dgm:t>
    </dgm:pt>
    <dgm:pt modelId="{37420C27-65A3-4DBA-BB69-F25DF914210D}" type="sibTrans" cxnId="{6621056C-7F1B-4C5A-950F-8D801FFDAB95}">
      <dgm:prSet/>
      <dgm:spPr/>
      <dgm:t>
        <a:bodyPr/>
        <a:lstStyle/>
        <a:p>
          <a:endParaRPr lang="en-US"/>
        </a:p>
      </dgm:t>
    </dgm:pt>
    <dgm:pt modelId="{17C9B517-D76C-417D-94F7-6E9EA6D6B77B}">
      <dgm:prSet phldrT="[Text]" custT="1"/>
      <dgm:spPr/>
      <dgm:t>
        <a:bodyPr/>
        <a:lstStyle/>
        <a:p>
          <a:pPr algn="justLow" rtl="1"/>
          <a:endParaRPr lang="en-US" sz="1200" dirty="0"/>
        </a:p>
      </dgm:t>
    </dgm:pt>
    <dgm:pt modelId="{8AC45ADC-53A2-4491-8691-113523928676}" type="parTrans" cxnId="{A7656028-21C9-45EB-8891-D0D74B6940B3}">
      <dgm:prSet/>
      <dgm:spPr/>
      <dgm:t>
        <a:bodyPr/>
        <a:lstStyle/>
        <a:p>
          <a:endParaRPr lang="en-US"/>
        </a:p>
      </dgm:t>
    </dgm:pt>
    <dgm:pt modelId="{360041DD-2EF6-40A4-8A89-ACB820836E8D}" type="sibTrans" cxnId="{A7656028-21C9-45EB-8891-D0D74B6940B3}">
      <dgm:prSet/>
      <dgm:spPr/>
      <dgm:t>
        <a:bodyPr/>
        <a:lstStyle/>
        <a:p>
          <a:endParaRPr lang="en-US"/>
        </a:p>
      </dgm:t>
    </dgm:pt>
    <dgm:pt modelId="{CC467DEE-80F3-40B2-A19A-F19EF9137178}">
      <dgm:prSet phldrT="[Text]" custT="1"/>
      <dgm:spPr/>
      <dgm:t>
        <a:bodyPr/>
        <a:lstStyle/>
        <a:p>
          <a:r>
            <a:rPr lang="fa-IR" sz="1800" b="1" dirty="0" smtClean="0">
              <a:solidFill>
                <a:srgbClr val="C00000"/>
              </a:solidFill>
              <a:cs typeface="+mj-cs"/>
            </a:rPr>
            <a:t>پویایی و پیچیدگی تغییرات</a:t>
          </a:r>
          <a:endParaRPr lang="en-US" sz="1800" b="1" dirty="0">
            <a:solidFill>
              <a:srgbClr val="C00000"/>
            </a:solidFill>
            <a:cs typeface="+mj-cs"/>
          </a:endParaRPr>
        </a:p>
      </dgm:t>
    </dgm:pt>
    <dgm:pt modelId="{64254999-DFA4-4924-BE95-48DBDD56030B}" type="parTrans" cxnId="{A77EF800-55E9-4B84-8B9A-905A643E8E5F}">
      <dgm:prSet/>
      <dgm:spPr/>
      <dgm:t>
        <a:bodyPr/>
        <a:lstStyle/>
        <a:p>
          <a:endParaRPr lang="en-US"/>
        </a:p>
      </dgm:t>
    </dgm:pt>
    <dgm:pt modelId="{29194688-6C78-4C79-8F04-6923D2BDF07D}" type="sibTrans" cxnId="{A77EF800-55E9-4B84-8B9A-905A643E8E5F}">
      <dgm:prSet/>
      <dgm:spPr/>
      <dgm:t>
        <a:bodyPr/>
        <a:lstStyle/>
        <a:p>
          <a:endParaRPr lang="en-US"/>
        </a:p>
      </dgm:t>
    </dgm:pt>
    <dgm:pt modelId="{04DBB02D-003D-4F4B-BB71-B75EF5EF17D4}">
      <dgm:prSet phldrT="[Text]" custT="1"/>
      <dgm:spPr/>
      <dgm:t>
        <a:bodyPr/>
        <a:lstStyle/>
        <a:p>
          <a:pPr algn="justLow" rtl="1"/>
          <a:r>
            <a:rPr lang="fa-IR" sz="1600" dirty="0" smtClean="0"/>
            <a:t>مجموعه ای از تغییرات فرهنگی ، اقتصادی ، آموزشی ، اجتماعی ، و سیاسی به اهمیت مدیریت منابع انسانی و امور کارکنان افزوده است .</a:t>
          </a:r>
          <a:endParaRPr lang="en-US" sz="1600" dirty="0"/>
        </a:p>
      </dgm:t>
    </dgm:pt>
    <dgm:pt modelId="{34F5085D-584B-40CE-B798-120FC2158601}" type="parTrans" cxnId="{8222EDFE-F29D-4FE8-AC82-3CCC49126267}">
      <dgm:prSet/>
      <dgm:spPr/>
      <dgm:t>
        <a:bodyPr/>
        <a:lstStyle/>
        <a:p>
          <a:endParaRPr lang="en-US"/>
        </a:p>
      </dgm:t>
    </dgm:pt>
    <dgm:pt modelId="{F87A37B9-3CC1-449B-8718-BCDE052E0139}" type="sibTrans" cxnId="{8222EDFE-F29D-4FE8-AC82-3CCC49126267}">
      <dgm:prSet/>
      <dgm:spPr/>
      <dgm:t>
        <a:bodyPr/>
        <a:lstStyle/>
        <a:p>
          <a:endParaRPr lang="en-US"/>
        </a:p>
      </dgm:t>
    </dgm:pt>
    <dgm:pt modelId="{02EB2013-F295-44A0-B422-1688584C3456}">
      <dgm:prSet phldrT="[Text]" custT="1"/>
      <dgm:spPr/>
      <dgm:t>
        <a:bodyPr/>
        <a:lstStyle/>
        <a:p>
          <a:pPr algn="justLow" rtl="1"/>
          <a:r>
            <a:rPr lang="fa-IR" sz="1600" dirty="0" smtClean="0"/>
            <a:t>هزینه های اداره انسانی باید با اداره  اثر بخشی نیروی انسانی همراه باشد .</a:t>
          </a:r>
          <a:endParaRPr lang="en-US" sz="1600" dirty="0"/>
        </a:p>
      </dgm:t>
    </dgm:pt>
    <dgm:pt modelId="{D717BB36-9AC2-4FBD-9EAA-896C5A0CC4A1}" type="parTrans" cxnId="{CF436A95-831B-4216-8FF8-5E072483F4CC}">
      <dgm:prSet/>
      <dgm:spPr/>
      <dgm:t>
        <a:bodyPr/>
        <a:lstStyle/>
        <a:p>
          <a:endParaRPr lang="en-US"/>
        </a:p>
      </dgm:t>
    </dgm:pt>
    <dgm:pt modelId="{D9BAEBB7-43F7-49AF-9770-D2787A89E74F}" type="sibTrans" cxnId="{CF436A95-831B-4216-8FF8-5E072483F4CC}">
      <dgm:prSet/>
      <dgm:spPr/>
      <dgm:t>
        <a:bodyPr/>
        <a:lstStyle/>
        <a:p>
          <a:endParaRPr lang="en-US"/>
        </a:p>
      </dgm:t>
    </dgm:pt>
    <dgm:pt modelId="{F0AB34C5-9CD4-4F45-820C-C3C86B59D778}" type="pres">
      <dgm:prSet presAssocID="{E9170B0F-DF40-4119-A93A-C0549AB93D4B}" presName="cycleMatrixDiagram" presStyleCnt="0">
        <dgm:presLayoutVars>
          <dgm:chMax val="1"/>
          <dgm:dir/>
          <dgm:animLvl val="lvl"/>
          <dgm:resizeHandles val="exact"/>
        </dgm:presLayoutVars>
      </dgm:prSet>
      <dgm:spPr/>
      <dgm:t>
        <a:bodyPr/>
        <a:lstStyle/>
        <a:p>
          <a:endParaRPr lang="en-US"/>
        </a:p>
      </dgm:t>
    </dgm:pt>
    <dgm:pt modelId="{79F18132-80B8-48C7-9C93-C6F78A2355EB}" type="pres">
      <dgm:prSet presAssocID="{E9170B0F-DF40-4119-A93A-C0549AB93D4B}" presName="children" presStyleCnt="0"/>
      <dgm:spPr/>
    </dgm:pt>
    <dgm:pt modelId="{BD7A01E4-F9D1-4A18-BE0E-AC683BCC8E48}" type="pres">
      <dgm:prSet presAssocID="{E9170B0F-DF40-4119-A93A-C0549AB93D4B}" presName="child1group" presStyleCnt="0"/>
      <dgm:spPr/>
    </dgm:pt>
    <dgm:pt modelId="{D3503A9B-4503-48A1-88FF-79B674F3E164}" type="pres">
      <dgm:prSet presAssocID="{E9170B0F-DF40-4119-A93A-C0549AB93D4B}" presName="child1" presStyleLbl="bgAcc1" presStyleIdx="0" presStyleCnt="4" custScaleX="119651" custScaleY="135075" custLinFactNeighborX="-24473" custLinFactNeighborY="19402"/>
      <dgm:spPr/>
      <dgm:t>
        <a:bodyPr/>
        <a:lstStyle/>
        <a:p>
          <a:endParaRPr lang="en-US"/>
        </a:p>
      </dgm:t>
    </dgm:pt>
    <dgm:pt modelId="{81AD5ADF-10ED-4739-826E-BCF4AE3A293F}" type="pres">
      <dgm:prSet presAssocID="{E9170B0F-DF40-4119-A93A-C0549AB93D4B}" presName="child1Text" presStyleLbl="bgAcc1" presStyleIdx="0" presStyleCnt="4">
        <dgm:presLayoutVars>
          <dgm:bulletEnabled val="1"/>
        </dgm:presLayoutVars>
      </dgm:prSet>
      <dgm:spPr/>
      <dgm:t>
        <a:bodyPr/>
        <a:lstStyle/>
        <a:p>
          <a:endParaRPr lang="en-US"/>
        </a:p>
      </dgm:t>
    </dgm:pt>
    <dgm:pt modelId="{D5EAF4D5-427A-4F64-A55B-B1682D2004B8}" type="pres">
      <dgm:prSet presAssocID="{E9170B0F-DF40-4119-A93A-C0549AB93D4B}" presName="child2group" presStyleCnt="0"/>
      <dgm:spPr/>
    </dgm:pt>
    <dgm:pt modelId="{CF0DB737-3373-4F27-9E7E-233AA08C63CC}" type="pres">
      <dgm:prSet presAssocID="{E9170B0F-DF40-4119-A93A-C0549AB93D4B}" presName="child2" presStyleLbl="bgAcc1" presStyleIdx="1" presStyleCnt="4" custScaleX="119651" custScaleY="135075" custLinFactNeighborX="24467" custLinFactNeighborY="27052"/>
      <dgm:spPr/>
      <dgm:t>
        <a:bodyPr/>
        <a:lstStyle/>
        <a:p>
          <a:endParaRPr lang="en-US"/>
        </a:p>
      </dgm:t>
    </dgm:pt>
    <dgm:pt modelId="{8E7B9A46-0C37-43F7-87B8-A9E23B1FAEB0}" type="pres">
      <dgm:prSet presAssocID="{E9170B0F-DF40-4119-A93A-C0549AB93D4B}" presName="child2Text" presStyleLbl="bgAcc1" presStyleIdx="1" presStyleCnt="4">
        <dgm:presLayoutVars>
          <dgm:bulletEnabled val="1"/>
        </dgm:presLayoutVars>
      </dgm:prSet>
      <dgm:spPr/>
      <dgm:t>
        <a:bodyPr/>
        <a:lstStyle/>
        <a:p>
          <a:endParaRPr lang="en-US"/>
        </a:p>
      </dgm:t>
    </dgm:pt>
    <dgm:pt modelId="{D957B921-9AE8-46FC-9FA5-2CE210BBCB58}" type="pres">
      <dgm:prSet presAssocID="{E9170B0F-DF40-4119-A93A-C0549AB93D4B}" presName="child3group" presStyleCnt="0"/>
      <dgm:spPr/>
    </dgm:pt>
    <dgm:pt modelId="{708C6154-19DA-4443-BE10-DC6B710464C6}" type="pres">
      <dgm:prSet presAssocID="{E9170B0F-DF40-4119-A93A-C0549AB93D4B}" presName="child3" presStyleLbl="bgAcc1" presStyleIdx="2" presStyleCnt="4" custScaleX="119651" custScaleY="135075" custLinFactNeighborX="24473" custLinFactNeighborY="-20989"/>
      <dgm:spPr/>
      <dgm:t>
        <a:bodyPr/>
        <a:lstStyle/>
        <a:p>
          <a:endParaRPr lang="en-US"/>
        </a:p>
      </dgm:t>
    </dgm:pt>
    <dgm:pt modelId="{9752257A-437B-4DF6-83E9-865B3C8AD96F}" type="pres">
      <dgm:prSet presAssocID="{E9170B0F-DF40-4119-A93A-C0549AB93D4B}" presName="child3Text" presStyleLbl="bgAcc1" presStyleIdx="2" presStyleCnt="4">
        <dgm:presLayoutVars>
          <dgm:bulletEnabled val="1"/>
        </dgm:presLayoutVars>
      </dgm:prSet>
      <dgm:spPr/>
      <dgm:t>
        <a:bodyPr/>
        <a:lstStyle/>
        <a:p>
          <a:endParaRPr lang="en-US"/>
        </a:p>
      </dgm:t>
    </dgm:pt>
    <dgm:pt modelId="{2C4A0D53-4103-4249-BEDF-284EF3DEDC0C}" type="pres">
      <dgm:prSet presAssocID="{E9170B0F-DF40-4119-A93A-C0549AB93D4B}" presName="child4group" presStyleCnt="0"/>
      <dgm:spPr/>
    </dgm:pt>
    <dgm:pt modelId="{C377AD08-4308-435D-8035-4679E82EB35A}" type="pres">
      <dgm:prSet presAssocID="{E9170B0F-DF40-4119-A93A-C0549AB93D4B}" presName="child4" presStyleLbl="bgAcc1" presStyleIdx="3" presStyleCnt="4" custScaleX="119651" custScaleY="135075" custLinFactNeighborX="-24467" custLinFactNeighborY="-20989"/>
      <dgm:spPr/>
      <dgm:t>
        <a:bodyPr/>
        <a:lstStyle/>
        <a:p>
          <a:endParaRPr lang="en-US"/>
        </a:p>
      </dgm:t>
    </dgm:pt>
    <dgm:pt modelId="{7644D9E9-91C2-47CD-801B-3779C8FA15EB}" type="pres">
      <dgm:prSet presAssocID="{E9170B0F-DF40-4119-A93A-C0549AB93D4B}" presName="child4Text" presStyleLbl="bgAcc1" presStyleIdx="3" presStyleCnt="4">
        <dgm:presLayoutVars>
          <dgm:bulletEnabled val="1"/>
        </dgm:presLayoutVars>
      </dgm:prSet>
      <dgm:spPr/>
      <dgm:t>
        <a:bodyPr/>
        <a:lstStyle/>
        <a:p>
          <a:endParaRPr lang="en-US"/>
        </a:p>
      </dgm:t>
    </dgm:pt>
    <dgm:pt modelId="{82819F6C-8C8D-46F2-B87D-26F0D60C5A62}" type="pres">
      <dgm:prSet presAssocID="{E9170B0F-DF40-4119-A93A-C0549AB93D4B}" presName="childPlaceholder" presStyleCnt="0"/>
      <dgm:spPr/>
    </dgm:pt>
    <dgm:pt modelId="{42943171-D0C3-4657-9DC9-CF23F854A007}" type="pres">
      <dgm:prSet presAssocID="{E9170B0F-DF40-4119-A93A-C0549AB93D4B}" presName="circle" presStyleCnt="0"/>
      <dgm:spPr/>
    </dgm:pt>
    <dgm:pt modelId="{BD9D8A3A-20BF-453A-9107-FB4B33CEC80F}" type="pres">
      <dgm:prSet presAssocID="{E9170B0F-DF40-4119-A93A-C0549AB93D4B}" presName="quadrant1" presStyleLbl="node1" presStyleIdx="0" presStyleCnt="4">
        <dgm:presLayoutVars>
          <dgm:chMax val="1"/>
          <dgm:bulletEnabled val="1"/>
        </dgm:presLayoutVars>
      </dgm:prSet>
      <dgm:spPr/>
      <dgm:t>
        <a:bodyPr/>
        <a:lstStyle/>
        <a:p>
          <a:endParaRPr lang="en-US"/>
        </a:p>
      </dgm:t>
    </dgm:pt>
    <dgm:pt modelId="{F575773C-A9E1-4840-B458-866C642F3DDE}" type="pres">
      <dgm:prSet presAssocID="{E9170B0F-DF40-4119-A93A-C0549AB93D4B}" presName="quadrant2" presStyleLbl="node1" presStyleIdx="1" presStyleCnt="4">
        <dgm:presLayoutVars>
          <dgm:chMax val="1"/>
          <dgm:bulletEnabled val="1"/>
        </dgm:presLayoutVars>
      </dgm:prSet>
      <dgm:spPr/>
      <dgm:t>
        <a:bodyPr/>
        <a:lstStyle/>
        <a:p>
          <a:endParaRPr lang="en-US"/>
        </a:p>
      </dgm:t>
    </dgm:pt>
    <dgm:pt modelId="{E5191869-6CAE-462C-8741-577C1A56FBA3}" type="pres">
      <dgm:prSet presAssocID="{E9170B0F-DF40-4119-A93A-C0549AB93D4B}" presName="quadrant3" presStyleLbl="node1" presStyleIdx="2" presStyleCnt="4">
        <dgm:presLayoutVars>
          <dgm:chMax val="1"/>
          <dgm:bulletEnabled val="1"/>
        </dgm:presLayoutVars>
      </dgm:prSet>
      <dgm:spPr/>
      <dgm:t>
        <a:bodyPr/>
        <a:lstStyle/>
        <a:p>
          <a:endParaRPr lang="en-US"/>
        </a:p>
      </dgm:t>
    </dgm:pt>
    <dgm:pt modelId="{1F84D3F5-2D5B-45E6-B3C2-E91F1623F2E0}" type="pres">
      <dgm:prSet presAssocID="{E9170B0F-DF40-4119-A93A-C0549AB93D4B}" presName="quadrant4" presStyleLbl="node1" presStyleIdx="3" presStyleCnt="4">
        <dgm:presLayoutVars>
          <dgm:chMax val="1"/>
          <dgm:bulletEnabled val="1"/>
        </dgm:presLayoutVars>
      </dgm:prSet>
      <dgm:spPr/>
      <dgm:t>
        <a:bodyPr/>
        <a:lstStyle/>
        <a:p>
          <a:endParaRPr lang="en-US"/>
        </a:p>
      </dgm:t>
    </dgm:pt>
    <dgm:pt modelId="{B43CB485-513E-440A-9A15-539E405278AA}" type="pres">
      <dgm:prSet presAssocID="{E9170B0F-DF40-4119-A93A-C0549AB93D4B}" presName="quadrantPlaceholder" presStyleCnt="0"/>
      <dgm:spPr/>
    </dgm:pt>
    <dgm:pt modelId="{564F3AB3-73C3-46D8-BDFF-BF4DD49296ED}" type="pres">
      <dgm:prSet presAssocID="{E9170B0F-DF40-4119-A93A-C0549AB93D4B}" presName="center1" presStyleLbl="fgShp" presStyleIdx="0" presStyleCnt="2"/>
      <dgm:spPr>
        <a:noFill/>
        <a:ln>
          <a:noFill/>
        </a:ln>
      </dgm:spPr>
      <dgm:t>
        <a:bodyPr/>
        <a:lstStyle/>
        <a:p>
          <a:endParaRPr lang="en-US"/>
        </a:p>
      </dgm:t>
    </dgm:pt>
    <dgm:pt modelId="{F3B64315-6F26-40FD-B0B6-8B3CCD26FC77}" type="pres">
      <dgm:prSet presAssocID="{E9170B0F-DF40-4119-A93A-C0549AB93D4B}" presName="center2" presStyleLbl="fgShp" presStyleIdx="1" presStyleCnt="2"/>
      <dgm:spPr>
        <a:noFill/>
        <a:ln>
          <a:noFill/>
        </a:ln>
      </dgm:spPr>
      <dgm:t>
        <a:bodyPr/>
        <a:lstStyle/>
        <a:p>
          <a:endParaRPr lang="en-US"/>
        </a:p>
      </dgm:t>
    </dgm:pt>
  </dgm:ptLst>
  <dgm:cxnLst>
    <dgm:cxn modelId="{427636DB-EABC-40A7-90AD-68B2D8A64FDF}" type="presOf" srcId="{02EB2013-F295-44A0-B422-1688584C3456}" destId="{8E7B9A46-0C37-43F7-87B8-A9E23B1FAEB0}" srcOrd="1" destOrd="1" presId="urn:microsoft.com/office/officeart/2005/8/layout/cycle4"/>
    <dgm:cxn modelId="{6621056C-7F1B-4C5A-950F-8D801FFDAB95}" srcId="{E9170B0F-DF40-4119-A93A-C0549AB93D4B}" destId="{D88D34A0-5A47-4616-8440-0D257F91FB18}" srcOrd="2" destOrd="0" parTransId="{49687A18-EDCE-4A23-90D8-A5CC21F7EC6F}" sibTransId="{37420C27-65A3-4DBA-BB69-F25DF914210D}"/>
    <dgm:cxn modelId="{C76F55F7-14C8-4C39-95DC-D2997C5387B6}" srcId="{E9170B0F-DF40-4119-A93A-C0549AB93D4B}" destId="{90B4C254-B365-416C-9630-3CD0C2BBA93A}" srcOrd="0" destOrd="0" parTransId="{8DEFE467-3C3E-4FEC-9245-8923DFD96BF3}" sibTransId="{CB6307A5-EF2F-4CB4-9E6C-F2685353EC58}"/>
    <dgm:cxn modelId="{1B475B0C-DB33-468B-B4E1-911999578C9D}" type="presOf" srcId="{02EB2013-F295-44A0-B422-1688584C3456}" destId="{CF0DB737-3373-4F27-9E7E-233AA08C63CC}" srcOrd="0" destOrd="1" presId="urn:microsoft.com/office/officeart/2005/8/layout/cycle4"/>
    <dgm:cxn modelId="{4F785623-2B2E-47A0-94E4-89957837160E}" type="presOf" srcId="{90B4C254-B365-416C-9630-3CD0C2BBA93A}" destId="{BD9D8A3A-20BF-453A-9107-FB4B33CEC80F}" srcOrd="0" destOrd="0" presId="urn:microsoft.com/office/officeart/2005/8/layout/cycle4"/>
    <dgm:cxn modelId="{1FA463A9-4E42-4588-A21A-73E5D10C8322}" srcId="{E9170B0F-DF40-4119-A93A-C0549AB93D4B}" destId="{89F21313-D6CC-4877-8B9B-E13029F557F1}" srcOrd="1" destOrd="0" parTransId="{513D9965-1366-4800-8AA8-3C8C40D66031}" sibTransId="{8DA33507-4192-4B85-82C9-62C82BD38523}"/>
    <dgm:cxn modelId="{A8FDD14A-CF00-4C47-BA90-5AEBBD092078}" srcId="{90B4C254-B365-416C-9630-3CD0C2BBA93A}" destId="{0A61ACD3-0C00-4107-A759-1BAB7A77713C}" srcOrd="0" destOrd="0" parTransId="{38026097-4A88-4ED6-AC5B-7EDBFF387B42}" sibTransId="{3129706C-2BAE-4F5E-BF2A-008CD1818092}"/>
    <dgm:cxn modelId="{9C65D987-629F-42AD-B7EF-179FA3D6AEF8}" type="presOf" srcId="{0A61ACD3-0C00-4107-A759-1BAB7A77713C}" destId="{D3503A9B-4503-48A1-88FF-79B674F3E164}" srcOrd="0" destOrd="0" presId="urn:microsoft.com/office/officeart/2005/8/layout/cycle4"/>
    <dgm:cxn modelId="{1369221A-9B90-4361-B920-21E8F3D5AC55}" type="presOf" srcId="{17C9B517-D76C-417D-94F7-6E9EA6D6B77B}" destId="{708C6154-19DA-4443-BE10-DC6B710464C6}" srcOrd="0" destOrd="0" presId="urn:microsoft.com/office/officeart/2005/8/layout/cycle4"/>
    <dgm:cxn modelId="{A083B539-28E4-4488-81D5-AA287B700793}" srcId="{89F21313-D6CC-4877-8B9B-E13029F557F1}" destId="{C8B7E111-10FD-4DCB-B85B-40D46412002C}" srcOrd="0" destOrd="0" parTransId="{AAE3B7EC-0740-42D3-9124-0F70CA819848}" sibTransId="{2DA4F299-60A1-4E3D-B1A7-A4D86BB9058B}"/>
    <dgm:cxn modelId="{B138BC2A-F45B-492C-9E1D-50186F8A47D9}" type="presOf" srcId="{89F21313-D6CC-4877-8B9B-E13029F557F1}" destId="{F575773C-A9E1-4840-B458-866C642F3DDE}" srcOrd="0" destOrd="0" presId="urn:microsoft.com/office/officeart/2005/8/layout/cycle4"/>
    <dgm:cxn modelId="{C00784B3-706C-42AC-8937-3916AC5285D3}" type="presOf" srcId="{D88D34A0-5A47-4616-8440-0D257F91FB18}" destId="{E5191869-6CAE-462C-8741-577C1A56FBA3}" srcOrd="0" destOrd="0" presId="urn:microsoft.com/office/officeart/2005/8/layout/cycle4"/>
    <dgm:cxn modelId="{00CA99E4-5D05-4963-9B33-1413E16D6D6C}" type="presOf" srcId="{04DBB02D-003D-4F4B-BB71-B75EF5EF17D4}" destId="{C377AD08-4308-435D-8035-4679E82EB35A}" srcOrd="0" destOrd="0" presId="urn:microsoft.com/office/officeart/2005/8/layout/cycle4"/>
    <dgm:cxn modelId="{8222EDFE-F29D-4FE8-AC82-3CCC49126267}" srcId="{CC467DEE-80F3-40B2-A19A-F19EF9137178}" destId="{04DBB02D-003D-4F4B-BB71-B75EF5EF17D4}" srcOrd="0" destOrd="0" parTransId="{34F5085D-584B-40CE-B798-120FC2158601}" sibTransId="{F87A37B9-3CC1-449B-8718-BCDE052E0139}"/>
    <dgm:cxn modelId="{626FF5A2-8409-47AD-B959-F9917BFE0505}" type="presOf" srcId="{C8B7E111-10FD-4DCB-B85B-40D46412002C}" destId="{CF0DB737-3373-4F27-9E7E-233AA08C63CC}" srcOrd="0" destOrd="0" presId="urn:microsoft.com/office/officeart/2005/8/layout/cycle4"/>
    <dgm:cxn modelId="{CF436A95-831B-4216-8FF8-5E072483F4CC}" srcId="{89F21313-D6CC-4877-8B9B-E13029F557F1}" destId="{02EB2013-F295-44A0-B422-1688584C3456}" srcOrd="1" destOrd="0" parTransId="{D717BB36-9AC2-4FBD-9EAA-896C5A0CC4A1}" sibTransId="{D9BAEBB7-43F7-49AF-9770-D2787A89E74F}"/>
    <dgm:cxn modelId="{D0F9C933-068B-405C-AD1F-12DCFA82D6B7}" type="presOf" srcId="{E9170B0F-DF40-4119-A93A-C0549AB93D4B}" destId="{F0AB34C5-9CD4-4F45-820C-C3C86B59D778}" srcOrd="0" destOrd="0" presId="urn:microsoft.com/office/officeart/2005/8/layout/cycle4"/>
    <dgm:cxn modelId="{3CAD0F1E-D617-4913-81C9-FF99C385D342}" type="presOf" srcId="{04DBB02D-003D-4F4B-BB71-B75EF5EF17D4}" destId="{7644D9E9-91C2-47CD-801B-3779C8FA15EB}" srcOrd="1" destOrd="0" presId="urn:microsoft.com/office/officeart/2005/8/layout/cycle4"/>
    <dgm:cxn modelId="{A0F3C7A9-22F8-4A88-8416-74F778BA3EF0}" type="presOf" srcId="{17C9B517-D76C-417D-94F7-6E9EA6D6B77B}" destId="{9752257A-437B-4DF6-83E9-865B3C8AD96F}" srcOrd="1" destOrd="0" presId="urn:microsoft.com/office/officeart/2005/8/layout/cycle4"/>
    <dgm:cxn modelId="{F20E36A5-B6BF-4922-A33B-F4FA9B002EFA}" type="presOf" srcId="{0A61ACD3-0C00-4107-A759-1BAB7A77713C}" destId="{81AD5ADF-10ED-4739-826E-BCF4AE3A293F}" srcOrd="1" destOrd="0" presId="urn:microsoft.com/office/officeart/2005/8/layout/cycle4"/>
    <dgm:cxn modelId="{CEF662E4-A54A-4243-ADAD-2C99D0D1B26B}" type="presOf" srcId="{C8B7E111-10FD-4DCB-B85B-40D46412002C}" destId="{8E7B9A46-0C37-43F7-87B8-A9E23B1FAEB0}" srcOrd="1" destOrd="0" presId="urn:microsoft.com/office/officeart/2005/8/layout/cycle4"/>
    <dgm:cxn modelId="{A7656028-21C9-45EB-8891-D0D74B6940B3}" srcId="{D88D34A0-5A47-4616-8440-0D257F91FB18}" destId="{17C9B517-D76C-417D-94F7-6E9EA6D6B77B}" srcOrd="0" destOrd="0" parTransId="{8AC45ADC-53A2-4491-8691-113523928676}" sibTransId="{360041DD-2EF6-40A4-8A89-ACB820836E8D}"/>
    <dgm:cxn modelId="{33D6E7EC-2763-431D-A157-AFB48E6F9D03}" type="presOf" srcId="{CC467DEE-80F3-40B2-A19A-F19EF9137178}" destId="{1F84D3F5-2D5B-45E6-B3C2-E91F1623F2E0}" srcOrd="0" destOrd="0" presId="urn:microsoft.com/office/officeart/2005/8/layout/cycle4"/>
    <dgm:cxn modelId="{A77EF800-55E9-4B84-8B9A-905A643E8E5F}" srcId="{E9170B0F-DF40-4119-A93A-C0549AB93D4B}" destId="{CC467DEE-80F3-40B2-A19A-F19EF9137178}" srcOrd="3" destOrd="0" parTransId="{64254999-DFA4-4924-BE95-48DBDD56030B}" sibTransId="{29194688-6C78-4C79-8F04-6923D2BDF07D}"/>
    <dgm:cxn modelId="{A4C26445-F7FE-4F06-9C30-37B2469CD412}" type="presParOf" srcId="{F0AB34C5-9CD4-4F45-820C-C3C86B59D778}" destId="{79F18132-80B8-48C7-9C93-C6F78A2355EB}" srcOrd="0" destOrd="0" presId="urn:microsoft.com/office/officeart/2005/8/layout/cycle4"/>
    <dgm:cxn modelId="{A6ED1F06-22BE-4431-A52A-2188BD2AA0DD}" type="presParOf" srcId="{79F18132-80B8-48C7-9C93-C6F78A2355EB}" destId="{BD7A01E4-F9D1-4A18-BE0E-AC683BCC8E48}" srcOrd="0" destOrd="0" presId="urn:microsoft.com/office/officeart/2005/8/layout/cycle4"/>
    <dgm:cxn modelId="{353862A1-88B3-4BE7-BD6D-EFB04E946B65}" type="presParOf" srcId="{BD7A01E4-F9D1-4A18-BE0E-AC683BCC8E48}" destId="{D3503A9B-4503-48A1-88FF-79B674F3E164}" srcOrd="0" destOrd="0" presId="urn:microsoft.com/office/officeart/2005/8/layout/cycle4"/>
    <dgm:cxn modelId="{04A7CF9B-8193-43EA-B627-FEB6FC518B4A}" type="presParOf" srcId="{BD7A01E4-F9D1-4A18-BE0E-AC683BCC8E48}" destId="{81AD5ADF-10ED-4739-826E-BCF4AE3A293F}" srcOrd="1" destOrd="0" presId="urn:microsoft.com/office/officeart/2005/8/layout/cycle4"/>
    <dgm:cxn modelId="{854215BC-4903-4B4E-B328-DD7C8A8FB518}" type="presParOf" srcId="{79F18132-80B8-48C7-9C93-C6F78A2355EB}" destId="{D5EAF4D5-427A-4F64-A55B-B1682D2004B8}" srcOrd="1" destOrd="0" presId="urn:microsoft.com/office/officeart/2005/8/layout/cycle4"/>
    <dgm:cxn modelId="{C16F9EB7-E746-4E3B-BCFD-F28073EC26C7}" type="presParOf" srcId="{D5EAF4D5-427A-4F64-A55B-B1682D2004B8}" destId="{CF0DB737-3373-4F27-9E7E-233AA08C63CC}" srcOrd="0" destOrd="0" presId="urn:microsoft.com/office/officeart/2005/8/layout/cycle4"/>
    <dgm:cxn modelId="{CE69EC18-20FF-4EE7-988C-D69BBEC97A24}" type="presParOf" srcId="{D5EAF4D5-427A-4F64-A55B-B1682D2004B8}" destId="{8E7B9A46-0C37-43F7-87B8-A9E23B1FAEB0}" srcOrd="1" destOrd="0" presId="urn:microsoft.com/office/officeart/2005/8/layout/cycle4"/>
    <dgm:cxn modelId="{EC99A3C6-1E24-4C0E-888C-8DE281755C56}" type="presParOf" srcId="{79F18132-80B8-48C7-9C93-C6F78A2355EB}" destId="{D957B921-9AE8-46FC-9FA5-2CE210BBCB58}" srcOrd="2" destOrd="0" presId="urn:microsoft.com/office/officeart/2005/8/layout/cycle4"/>
    <dgm:cxn modelId="{35B195AF-D0F6-44C4-88C6-CD772B22DF6A}" type="presParOf" srcId="{D957B921-9AE8-46FC-9FA5-2CE210BBCB58}" destId="{708C6154-19DA-4443-BE10-DC6B710464C6}" srcOrd="0" destOrd="0" presId="urn:microsoft.com/office/officeart/2005/8/layout/cycle4"/>
    <dgm:cxn modelId="{67C369D1-FCE9-46C5-A568-76C16997E9BD}" type="presParOf" srcId="{D957B921-9AE8-46FC-9FA5-2CE210BBCB58}" destId="{9752257A-437B-4DF6-83E9-865B3C8AD96F}" srcOrd="1" destOrd="0" presId="urn:microsoft.com/office/officeart/2005/8/layout/cycle4"/>
    <dgm:cxn modelId="{36E98E57-4F94-402C-A28A-C430E5B1AD98}" type="presParOf" srcId="{79F18132-80B8-48C7-9C93-C6F78A2355EB}" destId="{2C4A0D53-4103-4249-BEDF-284EF3DEDC0C}" srcOrd="3" destOrd="0" presId="urn:microsoft.com/office/officeart/2005/8/layout/cycle4"/>
    <dgm:cxn modelId="{9823F2AD-023E-4328-8CD6-5ADF4A86C797}" type="presParOf" srcId="{2C4A0D53-4103-4249-BEDF-284EF3DEDC0C}" destId="{C377AD08-4308-435D-8035-4679E82EB35A}" srcOrd="0" destOrd="0" presId="urn:microsoft.com/office/officeart/2005/8/layout/cycle4"/>
    <dgm:cxn modelId="{54C237C2-A496-4727-9C51-7D900A3684DD}" type="presParOf" srcId="{2C4A0D53-4103-4249-BEDF-284EF3DEDC0C}" destId="{7644D9E9-91C2-47CD-801B-3779C8FA15EB}" srcOrd="1" destOrd="0" presId="urn:microsoft.com/office/officeart/2005/8/layout/cycle4"/>
    <dgm:cxn modelId="{E22A14FB-AF6B-46B7-9649-1F3BF941D63C}" type="presParOf" srcId="{79F18132-80B8-48C7-9C93-C6F78A2355EB}" destId="{82819F6C-8C8D-46F2-B87D-26F0D60C5A62}" srcOrd="4" destOrd="0" presId="urn:microsoft.com/office/officeart/2005/8/layout/cycle4"/>
    <dgm:cxn modelId="{57D2DFD8-7718-42E1-9ABC-28B9A2FA7EF8}" type="presParOf" srcId="{F0AB34C5-9CD4-4F45-820C-C3C86B59D778}" destId="{42943171-D0C3-4657-9DC9-CF23F854A007}" srcOrd="1" destOrd="0" presId="urn:microsoft.com/office/officeart/2005/8/layout/cycle4"/>
    <dgm:cxn modelId="{02CFEF64-8A85-4F47-A1B6-E4D2CBC6D762}" type="presParOf" srcId="{42943171-D0C3-4657-9DC9-CF23F854A007}" destId="{BD9D8A3A-20BF-453A-9107-FB4B33CEC80F}" srcOrd="0" destOrd="0" presId="urn:microsoft.com/office/officeart/2005/8/layout/cycle4"/>
    <dgm:cxn modelId="{D03F4A1A-CED0-41F1-A7D4-7DD1057DB4D4}" type="presParOf" srcId="{42943171-D0C3-4657-9DC9-CF23F854A007}" destId="{F575773C-A9E1-4840-B458-866C642F3DDE}" srcOrd="1" destOrd="0" presId="urn:microsoft.com/office/officeart/2005/8/layout/cycle4"/>
    <dgm:cxn modelId="{756E917A-5990-4449-8B95-39784D409BC5}" type="presParOf" srcId="{42943171-D0C3-4657-9DC9-CF23F854A007}" destId="{E5191869-6CAE-462C-8741-577C1A56FBA3}" srcOrd="2" destOrd="0" presId="urn:microsoft.com/office/officeart/2005/8/layout/cycle4"/>
    <dgm:cxn modelId="{1BB60A23-BE2E-45A5-B0F8-C032B260B86F}" type="presParOf" srcId="{42943171-D0C3-4657-9DC9-CF23F854A007}" destId="{1F84D3F5-2D5B-45E6-B3C2-E91F1623F2E0}" srcOrd="3" destOrd="0" presId="urn:microsoft.com/office/officeart/2005/8/layout/cycle4"/>
    <dgm:cxn modelId="{FFD253B7-AA4A-4F70-AEA5-4E42B5B1EC82}" type="presParOf" srcId="{42943171-D0C3-4657-9DC9-CF23F854A007}" destId="{B43CB485-513E-440A-9A15-539E405278AA}" srcOrd="4" destOrd="0" presId="urn:microsoft.com/office/officeart/2005/8/layout/cycle4"/>
    <dgm:cxn modelId="{151C2850-AA2A-47DF-8773-511D749402E5}" type="presParOf" srcId="{F0AB34C5-9CD4-4F45-820C-C3C86B59D778}" destId="{564F3AB3-73C3-46D8-BDFF-BF4DD49296ED}" srcOrd="2" destOrd="0" presId="urn:microsoft.com/office/officeart/2005/8/layout/cycle4"/>
    <dgm:cxn modelId="{97CCD4CC-1B1D-4B9F-8D34-535116B02D7C}" type="presParOf" srcId="{F0AB34C5-9CD4-4F45-820C-C3C86B59D778}" destId="{F3B64315-6F26-40FD-B0B6-8B3CCD26FC77}" srcOrd="3" destOrd="0" presId="urn:microsoft.com/office/officeart/2005/8/layout/cycle4"/>
  </dgm:cxnLst>
  <dgm:bg/>
  <dgm:whole/>
</dgm:dataModel>
</file>

<file path=ppt/diagrams/data16.xml><?xml version="1.0" encoding="utf-8"?>
<dgm:dataModel xmlns:dgm="http://schemas.openxmlformats.org/drawingml/2006/diagram" xmlns:a="http://schemas.openxmlformats.org/drawingml/2006/main">
  <dgm:ptLst>
    <dgm:pt modelId="{DB5B40BB-26BD-407E-8C74-D21A42581184}" type="doc">
      <dgm:prSet loTypeId="urn:microsoft.com/office/officeart/2005/8/layout/radial4" loCatId="relationship" qsTypeId="urn:microsoft.com/office/officeart/2005/8/quickstyle/simple3" qsCatId="simple" csTypeId="urn:microsoft.com/office/officeart/2005/8/colors/colorful4" csCatId="colorful" phldr="1"/>
      <dgm:spPr/>
      <dgm:t>
        <a:bodyPr/>
        <a:lstStyle/>
        <a:p>
          <a:endParaRPr lang="en-US"/>
        </a:p>
      </dgm:t>
    </dgm:pt>
    <dgm:pt modelId="{939A65A7-363D-4DE3-B882-23E5A55CE9D8}">
      <dgm:prSet phldrT="[Text]"/>
      <dgm:spPr/>
      <dgm:t>
        <a:bodyPr/>
        <a:lstStyle/>
        <a:p>
          <a:r>
            <a:rPr lang="fa-IR" dirty="0" smtClean="0">
              <a:solidFill>
                <a:srgbClr val="C00000"/>
              </a:solidFill>
              <a:cs typeface="+mj-cs"/>
            </a:rPr>
            <a:t>مسائل آینده منابع انسانی</a:t>
          </a:r>
          <a:endParaRPr lang="en-US" dirty="0">
            <a:solidFill>
              <a:srgbClr val="C00000"/>
            </a:solidFill>
            <a:cs typeface="+mj-cs"/>
          </a:endParaRPr>
        </a:p>
      </dgm:t>
    </dgm:pt>
    <dgm:pt modelId="{51B6DD14-FDE6-4AF3-B7BB-EA7BC36E4D68}" type="parTrans" cxnId="{EB80127B-0738-49A3-9F21-3E561F6A7871}">
      <dgm:prSet/>
      <dgm:spPr/>
      <dgm:t>
        <a:bodyPr/>
        <a:lstStyle/>
        <a:p>
          <a:endParaRPr lang="en-US"/>
        </a:p>
      </dgm:t>
    </dgm:pt>
    <dgm:pt modelId="{3978556D-B26D-4320-826A-F42BECB6C76D}" type="sibTrans" cxnId="{EB80127B-0738-49A3-9F21-3E561F6A7871}">
      <dgm:prSet/>
      <dgm:spPr/>
      <dgm:t>
        <a:bodyPr/>
        <a:lstStyle/>
        <a:p>
          <a:endParaRPr lang="en-US"/>
        </a:p>
      </dgm:t>
    </dgm:pt>
    <dgm:pt modelId="{728D1054-0D76-442F-95E2-4E7792D75C99}">
      <dgm:prSet phldrT="[Text]"/>
      <dgm:spPr/>
      <dgm:t>
        <a:bodyPr/>
        <a:lstStyle/>
        <a:p>
          <a:r>
            <a:rPr lang="fa-IR" b="1" dirty="0" smtClean="0"/>
            <a:t>سیاست کاهش هزینه</a:t>
          </a:r>
          <a:endParaRPr lang="en-US" b="1" dirty="0"/>
        </a:p>
      </dgm:t>
    </dgm:pt>
    <dgm:pt modelId="{7B06993C-1B59-4E3C-B7A7-22194BA5AE79}" type="parTrans" cxnId="{F89EBB52-DA27-4918-A0CA-275183E59A0E}">
      <dgm:prSet/>
      <dgm:spPr/>
      <dgm:t>
        <a:bodyPr/>
        <a:lstStyle/>
        <a:p>
          <a:endParaRPr lang="en-US"/>
        </a:p>
      </dgm:t>
    </dgm:pt>
    <dgm:pt modelId="{5B856D72-922B-4E4A-8FAE-5B5A039443B6}" type="sibTrans" cxnId="{F89EBB52-DA27-4918-A0CA-275183E59A0E}">
      <dgm:prSet/>
      <dgm:spPr/>
      <dgm:t>
        <a:bodyPr/>
        <a:lstStyle/>
        <a:p>
          <a:endParaRPr lang="en-US"/>
        </a:p>
      </dgm:t>
    </dgm:pt>
    <dgm:pt modelId="{753BF955-1192-4358-B321-5789EC379B5F}">
      <dgm:prSet phldrT="[Text]"/>
      <dgm:spPr/>
      <dgm:t>
        <a:bodyPr/>
        <a:lstStyle/>
        <a:p>
          <a:r>
            <a:rPr lang="fa-IR" b="1" dirty="0" smtClean="0"/>
            <a:t>تمرکز روی مشتری</a:t>
          </a:r>
        </a:p>
      </dgm:t>
    </dgm:pt>
    <dgm:pt modelId="{05BFEE79-5B4D-42E2-B8CF-98B1B54EB1DE}" type="parTrans" cxnId="{8A6FDE51-99E2-4DBC-9C02-AB427724D643}">
      <dgm:prSet/>
      <dgm:spPr/>
      <dgm:t>
        <a:bodyPr/>
        <a:lstStyle/>
        <a:p>
          <a:endParaRPr lang="en-US"/>
        </a:p>
      </dgm:t>
    </dgm:pt>
    <dgm:pt modelId="{2D170846-DA7B-453B-94B0-203FCCCAE7C6}" type="sibTrans" cxnId="{8A6FDE51-99E2-4DBC-9C02-AB427724D643}">
      <dgm:prSet/>
      <dgm:spPr/>
      <dgm:t>
        <a:bodyPr/>
        <a:lstStyle/>
        <a:p>
          <a:endParaRPr lang="en-US"/>
        </a:p>
      </dgm:t>
    </dgm:pt>
    <dgm:pt modelId="{802C3763-168E-4B2C-8676-58C89A9D6BE7}">
      <dgm:prSet phldrT="[Text]"/>
      <dgm:spPr/>
      <dgm:t>
        <a:bodyPr/>
        <a:lstStyle/>
        <a:p>
          <a:r>
            <a:rPr lang="fa-IR" b="1" dirty="0" smtClean="0"/>
            <a:t>طراحی دوباره سازمانی</a:t>
          </a:r>
        </a:p>
      </dgm:t>
    </dgm:pt>
    <dgm:pt modelId="{FAE955DE-BAE7-4BFE-958A-CD6BA54C2CAF}" type="parTrans" cxnId="{54393DF7-E356-4C9C-ADE0-03E2E9ABE300}">
      <dgm:prSet/>
      <dgm:spPr/>
      <dgm:t>
        <a:bodyPr/>
        <a:lstStyle/>
        <a:p>
          <a:endParaRPr lang="en-US"/>
        </a:p>
      </dgm:t>
    </dgm:pt>
    <dgm:pt modelId="{6475B3F8-0099-427B-8EE6-2621A678AAEA}" type="sibTrans" cxnId="{54393DF7-E356-4C9C-ADE0-03E2E9ABE300}">
      <dgm:prSet/>
      <dgm:spPr/>
      <dgm:t>
        <a:bodyPr/>
        <a:lstStyle/>
        <a:p>
          <a:endParaRPr lang="en-US"/>
        </a:p>
      </dgm:t>
    </dgm:pt>
    <dgm:pt modelId="{B2998472-6B80-450F-92D9-152371EEF49F}">
      <dgm:prSet phldrT="[Text]"/>
      <dgm:spPr/>
      <dgm:t>
        <a:bodyPr/>
        <a:lstStyle/>
        <a:p>
          <a:r>
            <a:rPr lang="fa-IR" b="1" dirty="0" smtClean="0"/>
            <a:t>جذب رهبران جدید</a:t>
          </a:r>
        </a:p>
      </dgm:t>
    </dgm:pt>
    <dgm:pt modelId="{198F206E-C2C1-49E2-897B-07F1889D2071}" type="parTrans" cxnId="{025CB4CC-EE76-4A03-BB64-C180B608A6DA}">
      <dgm:prSet/>
      <dgm:spPr/>
      <dgm:t>
        <a:bodyPr/>
        <a:lstStyle/>
        <a:p>
          <a:endParaRPr lang="en-US"/>
        </a:p>
      </dgm:t>
    </dgm:pt>
    <dgm:pt modelId="{FAE21384-09CB-44AE-AB9C-55079B55945C}" type="sibTrans" cxnId="{025CB4CC-EE76-4A03-BB64-C180B608A6DA}">
      <dgm:prSet/>
      <dgm:spPr/>
      <dgm:t>
        <a:bodyPr/>
        <a:lstStyle/>
        <a:p>
          <a:endParaRPr lang="en-US"/>
        </a:p>
      </dgm:t>
    </dgm:pt>
    <dgm:pt modelId="{2F2507EF-90C8-4EBE-AD5C-C3A849CEC8F1}">
      <dgm:prSet phldrT="[Text]"/>
      <dgm:spPr/>
      <dgm:t>
        <a:bodyPr/>
        <a:lstStyle/>
        <a:p>
          <a:r>
            <a:rPr lang="fa-IR" b="1" dirty="0" smtClean="0"/>
            <a:t>نپذیرفتن مدل های زودگذر</a:t>
          </a:r>
          <a:endParaRPr lang="en-US" b="1" dirty="0"/>
        </a:p>
      </dgm:t>
    </dgm:pt>
    <dgm:pt modelId="{062A260B-F611-4EF2-907B-759354F28819}" type="parTrans" cxnId="{C680C1EF-B3FF-48AC-A551-A5A112C1502C}">
      <dgm:prSet/>
      <dgm:spPr/>
      <dgm:t>
        <a:bodyPr/>
        <a:lstStyle/>
        <a:p>
          <a:endParaRPr lang="en-US"/>
        </a:p>
      </dgm:t>
    </dgm:pt>
    <dgm:pt modelId="{C75D49C8-9243-4E44-96E4-2CAADEFECBAD}" type="sibTrans" cxnId="{C680C1EF-B3FF-48AC-A551-A5A112C1502C}">
      <dgm:prSet/>
      <dgm:spPr/>
      <dgm:t>
        <a:bodyPr/>
        <a:lstStyle/>
        <a:p>
          <a:endParaRPr lang="en-US"/>
        </a:p>
      </dgm:t>
    </dgm:pt>
    <dgm:pt modelId="{1CD4D009-2FD4-408C-856D-B830F3AA3BA6}">
      <dgm:prSet phldrT="[Text]"/>
      <dgm:spPr/>
      <dgm:t>
        <a:bodyPr/>
        <a:lstStyle/>
        <a:p>
          <a:r>
            <a:rPr lang="fa-IR" b="1" dirty="0" smtClean="0"/>
            <a:t>توجه قراردادن تنوع فرهنگی</a:t>
          </a:r>
          <a:endParaRPr lang="en-US" b="1" dirty="0"/>
        </a:p>
      </dgm:t>
    </dgm:pt>
    <dgm:pt modelId="{DE65F115-12A3-45B3-9989-4FE7F1F13CBC}" type="parTrans" cxnId="{AC046B2C-D65D-4EAC-886F-DCBC52E4BAE8}">
      <dgm:prSet/>
      <dgm:spPr/>
      <dgm:t>
        <a:bodyPr/>
        <a:lstStyle/>
        <a:p>
          <a:endParaRPr lang="en-US"/>
        </a:p>
      </dgm:t>
    </dgm:pt>
    <dgm:pt modelId="{B07198B3-94BB-48D7-96E3-7AF8676F66C6}" type="sibTrans" cxnId="{AC046B2C-D65D-4EAC-886F-DCBC52E4BAE8}">
      <dgm:prSet/>
      <dgm:spPr/>
      <dgm:t>
        <a:bodyPr/>
        <a:lstStyle/>
        <a:p>
          <a:endParaRPr lang="en-US"/>
        </a:p>
      </dgm:t>
    </dgm:pt>
    <dgm:pt modelId="{66E637CB-2F04-4BD6-A570-ED29C79451D2}">
      <dgm:prSet phldrT="[Text]"/>
      <dgm:spPr/>
      <dgm:t>
        <a:bodyPr/>
        <a:lstStyle/>
        <a:p>
          <a:r>
            <a:rPr lang="fa-IR" b="1" dirty="0" smtClean="0"/>
            <a:t>تبدیل شدن به یک شریک کسب و کار </a:t>
          </a:r>
          <a:endParaRPr lang="en-US" b="1" dirty="0"/>
        </a:p>
      </dgm:t>
    </dgm:pt>
    <dgm:pt modelId="{1584E900-32E9-4EA6-8B83-E40960B254CE}" type="parTrans" cxnId="{B7E40437-91AA-4E12-BD6F-7D5E3DFF5899}">
      <dgm:prSet/>
      <dgm:spPr/>
      <dgm:t>
        <a:bodyPr/>
        <a:lstStyle/>
        <a:p>
          <a:endParaRPr lang="en-US"/>
        </a:p>
      </dgm:t>
    </dgm:pt>
    <dgm:pt modelId="{440D6072-E48C-4339-8A83-6DB11EC3AE7F}" type="sibTrans" cxnId="{B7E40437-91AA-4E12-BD6F-7D5E3DFF5899}">
      <dgm:prSet/>
      <dgm:spPr/>
      <dgm:t>
        <a:bodyPr/>
        <a:lstStyle/>
        <a:p>
          <a:endParaRPr lang="en-US"/>
        </a:p>
      </dgm:t>
    </dgm:pt>
    <dgm:pt modelId="{747465B2-224B-4A7C-8F81-84EFC136EFCC}">
      <dgm:prSet phldrT="[Text]"/>
      <dgm:spPr/>
      <dgm:t>
        <a:bodyPr/>
        <a:lstStyle/>
        <a:p>
          <a:r>
            <a:rPr lang="fa-IR" b="1" dirty="0" smtClean="0"/>
            <a:t>کار مؤثر تر با مدیران صف</a:t>
          </a:r>
          <a:endParaRPr lang="en-US" b="1" dirty="0"/>
        </a:p>
      </dgm:t>
    </dgm:pt>
    <dgm:pt modelId="{497F536F-A858-4BA5-BFC1-9D11758148E5}" type="parTrans" cxnId="{706085B6-B7CB-48A0-8EA7-D86CA81EA7D4}">
      <dgm:prSet/>
      <dgm:spPr/>
      <dgm:t>
        <a:bodyPr/>
        <a:lstStyle/>
        <a:p>
          <a:endParaRPr lang="en-US"/>
        </a:p>
      </dgm:t>
    </dgm:pt>
    <dgm:pt modelId="{46EFD871-0AE3-4D84-A044-90BCF1F503F4}" type="sibTrans" cxnId="{706085B6-B7CB-48A0-8EA7-D86CA81EA7D4}">
      <dgm:prSet/>
      <dgm:spPr/>
      <dgm:t>
        <a:bodyPr/>
        <a:lstStyle/>
        <a:p>
          <a:endParaRPr lang="en-US"/>
        </a:p>
      </dgm:t>
    </dgm:pt>
    <dgm:pt modelId="{39556A85-AF8B-4119-A903-FEF3B827B165}" type="pres">
      <dgm:prSet presAssocID="{DB5B40BB-26BD-407E-8C74-D21A42581184}" presName="cycle" presStyleCnt="0">
        <dgm:presLayoutVars>
          <dgm:chMax val="1"/>
          <dgm:dir/>
          <dgm:animLvl val="ctr"/>
          <dgm:resizeHandles val="exact"/>
        </dgm:presLayoutVars>
      </dgm:prSet>
      <dgm:spPr/>
      <dgm:t>
        <a:bodyPr/>
        <a:lstStyle/>
        <a:p>
          <a:endParaRPr lang="en-US"/>
        </a:p>
      </dgm:t>
    </dgm:pt>
    <dgm:pt modelId="{8A74CCDB-641E-4450-A4A9-4F984240F368}" type="pres">
      <dgm:prSet presAssocID="{939A65A7-363D-4DE3-B882-23E5A55CE9D8}" presName="centerShape" presStyleLbl="node0" presStyleIdx="0" presStyleCnt="1" custScaleX="100562" custScaleY="108146"/>
      <dgm:spPr>
        <a:prstGeom prst="star8">
          <a:avLst/>
        </a:prstGeom>
      </dgm:spPr>
      <dgm:t>
        <a:bodyPr/>
        <a:lstStyle/>
        <a:p>
          <a:endParaRPr lang="en-US"/>
        </a:p>
      </dgm:t>
    </dgm:pt>
    <dgm:pt modelId="{40250823-FCE9-497A-9031-72950B092AC2}" type="pres">
      <dgm:prSet presAssocID="{7B06993C-1B59-4E3C-B7A7-22194BA5AE79}" presName="parTrans" presStyleLbl="bgSibTrans2D1" presStyleIdx="0" presStyleCnt="8"/>
      <dgm:spPr/>
      <dgm:t>
        <a:bodyPr/>
        <a:lstStyle/>
        <a:p>
          <a:endParaRPr lang="en-US"/>
        </a:p>
      </dgm:t>
    </dgm:pt>
    <dgm:pt modelId="{9F58DFD0-7962-48F2-BA65-9A7EBC04CAF0}" type="pres">
      <dgm:prSet presAssocID="{728D1054-0D76-442F-95E2-4E7792D75C99}" presName="node" presStyleLbl="node1" presStyleIdx="0" presStyleCnt="8">
        <dgm:presLayoutVars>
          <dgm:bulletEnabled val="1"/>
        </dgm:presLayoutVars>
      </dgm:prSet>
      <dgm:spPr/>
      <dgm:t>
        <a:bodyPr/>
        <a:lstStyle/>
        <a:p>
          <a:endParaRPr lang="en-US"/>
        </a:p>
      </dgm:t>
    </dgm:pt>
    <dgm:pt modelId="{8A9E39DD-40C3-4FCB-8B3F-906EB452B53F}" type="pres">
      <dgm:prSet presAssocID="{062A260B-F611-4EF2-907B-759354F28819}" presName="parTrans" presStyleLbl="bgSibTrans2D1" presStyleIdx="1" presStyleCnt="8"/>
      <dgm:spPr/>
      <dgm:t>
        <a:bodyPr/>
        <a:lstStyle/>
        <a:p>
          <a:endParaRPr lang="en-US"/>
        </a:p>
      </dgm:t>
    </dgm:pt>
    <dgm:pt modelId="{F55706FE-62D7-4EBF-84AC-333E5BA9400C}" type="pres">
      <dgm:prSet presAssocID="{2F2507EF-90C8-4EBE-AD5C-C3A849CEC8F1}" presName="node" presStyleLbl="node1" presStyleIdx="1" presStyleCnt="8">
        <dgm:presLayoutVars>
          <dgm:bulletEnabled val="1"/>
        </dgm:presLayoutVars>
      </dgm:prSet>
      <dgm:spPr/>
      <dgm:t>
        <a:bodyPr/>
        <a:lstStyle/>
        <a:p>
          <a:endParaRPr lang="en-US"/>
        </a:p>
      </dgm:t>
    </dgm:pt>
    <dgm:pt modelId="{7AEF9AAF-0175-42DF-9B82-5163B6567E9C}" type="pres">
      <dgm:prSet presAssocID="{DE65F115-12A3-45B3-9989-4FE7F1F13CBC}" presName="parTrans" presStyleLbl="bgSibTrans2D1" presStyleIdx="2" presStyleCnt="8"/>
      <dgm:spPr/>
      <dgm:t>
        <a:bodyPr/>
        <a:lstStyle/>
        <a:p>
          <a:endParaRPr lang="en-US"/>
        </a:p>
      </dgm:t>
    </dgm:pt>
    <dgm:pt modelId="{1CE53623-F153-4FF8-8FFC-DA5C5BF74863}" type="pres">
      <dgm:prSet presAssocID="{1CD4D009-2FD4-408C-856D-B830F3AA3BA6}" presName="node" presStyleLbl="node1" presStyleIdx="2" presStyleCnt="8">
        <dgm:presLayoutVars>
          <dgm:bulletEnabled val="1"/>
        </dgm:presLayoutVars>
      </dgm:prSet>
      <dgm:spPr/>
      <dgm:t>
        <a:bodyPr/>
        <a:lstStyle/>
        <a:p>
          <a:endParaRPr lang="en-US"/>
        </a:p>
      </dgm:t>
    </dgm:pt>
    <dgm:pt modelId="{D83E7FE9-D495-44F0-AC8A-DEA276B9B8D5}" type="pres">
      <dgm:prSet presAssocID="{1584E900-32E9-4EA6-8B83-E40960B254CE}" presName="parTrans" presStyleLbl="bgSibTrans2D1" presStyleIdx="3" presStyleCnt="8"/>
      <dgm:spPr/>
      <dgm:t>
        <a:bodyPr/>
        <a:lstStyle/>
        <a:p>
          <a:endParaRPr lang="en-US"/>
        </a:p>
      </dgm:t>
    </dgm:pt>
    <dgm:pt modelId="{67845C58-8C56-43A5-86B9-C8F53E1C4109}" type="pres">
      <dgm:prSet presAssocID="{66E637CB-2F04-4BD6-A570-ED29C79451D2}" presName="node" presStyleLbl="node1" presStyleIdx="3" presStyleCnt="8">
        <dgm:presLayoutVars>
          <dgm:bulletEnabled val="1"/>
        </dgm:presLayoutVars>
      </dgm:prSet>
      <dgm:spPr/>
      <dgm:t>
        <a:bodyPr/>
        <a:lstStyle/>
        <a:p>
          <a:endParaRPr lang="en-US"/>
        </a:p>
      </dgm:t>
    </dgm:pt>
    <dgm:pt modelId="{BF59320E-625F-47C6-8B4D-9EEA138886C2}" type="pres">
      <dgm:prSet presAssocID="{497F536F-A858-4BA5-BFC1-9D11758148E5}" presName="parTrans" presStyleLbl="bgSibTrans2D1" presStyleIdx="4" presStyleCnt="8"/>
      <dgm:spPr/>
      <dgm:t>
        <a:bodyPr/>
        <a:lstStyle/>
        <a:p>
          <a:endParaRPr lang="en-US"/>
        </a:p>
      </dgm:t>
    </dgm:pt>
    <dgm:pt modelId="{E1071B45-5D56-4C7D-A2C9-BC6A1FD9F162}" type="pres">
      <dgm:prSet presAssocID="{747465B2-224B-4A7C-8F81-84EFC136EFCC}" presName="node" presStyleLbl="node1" presStyleIdx="4" presStyleCnt="8">
        <dgm:presLayoutVars>
          <dgm:bulletEnabled val="1"/>
        </dgm:presLayoutVars>
      </dgm:prSet>
      <dgm:spPr/>
      <dgm:t>
        <a:bodyPr/>
        <a:lstStyle/>
        <a:p>
          <a:endParaRPr lang="en-US"/>
        </a:p>
      </dgm:t>
    </dgm:pt>
    <dgm:pt modelId="{5AD17C0D-4B4C-4574-9A93-30CB32BEA54E}" type="pres">
      <dgm:prSet presAssocID="{05BFEE79-5B4D-42E2-B8CF-98B1B54EB1DE}" presName="parTrans" presStyleLbl="bgSibTrans2D1" presStyleIdx="5" presStyleCnt="8"/>
      <dgm:spPr/>
      <dgm:t>
        <a:bodyPr/>
        <a:lstStyle/>
        <a:p>
          <a:endParaRPr lang="en-US"/>
        </a:p>
      </dgm:t>
    </dgm:pt>
    <dgm:pt modelId="{B24E2B1C-AC56-431C-B20A-76F3FC1E4D8E}" type="pres">
      <dgm:prSet presAssocID="{753BF955-1192-4358-B321-5789EC379B5F}" presName="node" presStyleLbl="node1" presStyleIdx="5" presStyleCnt="8">
        <dgm:presLayoutVars>
          <dgm:bulletEnabled val="1"/>
        </dgm:presLayoutVars>
      </dgm:prSet>
      <dgm:spPr/>
      <dgm:t>
        <a:bodyPr/>
        <a:lstStyle/>
        <a:p>
          <a:endParaRPr lang="en-US"/>
        </a:p>
      </dgm:t>
    </dgm:pt>
    <dgm:pt modelId="{2A635A9E-940B-449B-8FEE-F6D8B396073D}" type="pres">
      <dgm:prSet presAssocID="{FAE955DE-BAE7-4BFE-958A-CD6BA54C2CAF}" presName="parTrans" presStyleLbl="bgSibTrans2D1" presStyleIdx="6" presStyleCnt="8"/>
      <dgm:spPr/>
      <dgm:t>
        <a:bodyPr/>
        <a:lstStyle/>
        <a:p>
          <a:endParaRPr lang="en-US"/>
        </a:p>
      </dgm:t>
    </dgm:pt>
    <dgm:pt modelId="{B446F4CA-E5FB-43D6-A5FF-755644F5648C}" type="pres">
      <dgm:prSet presAssocID="{802C3763-168E-4B2C-8676-58C89A9D6BE7}" presName="node" presStyleLbl="node1" presStyleIdx="6" presStyleCnt="8">
        <dgm:presLayoutVars>
          <dgm:bulletEnabled val="1"/>
        </dgm:presLayoutVars>
      </dgm:prSet>
      <dgm:spPr/>
      <dgm:t>
        <a:bodyPr/>
        <a:lstStyle/>
        <a:p>
          <a:endParaRPr lang="en-US"/>
        </a:p>
      </dgm:t>
    </dgm:pt>
    <dgm:pt modelId="{19AB3AA0-D46F-4D07-9141-CA6A169CF987}" type="pres">
      <dgm:prSet presAssocID="{198F206E-C2C1-49E2-897B-07F1889D2071}" presName="parTrans" presStyleLbl="bgSibTrans2D1" presStyleIdx="7" presStyleCnt="8"/>
      <dgm:spPr/>
      <dgm:t>
        <a:bodyPr/>
        <a:lstStyle/>
        <a:p>
          <a:endParaRPr lang="en-US"/>
        </a:p>
      </dgm:t>
    </dgm:pt>
    <dgm:pt modelId="{67F11DC6-E3AF-4379-B7F3-389B0E05C0BB}" type="pres">
      <dgm:prSet presAssocID="{B2998472-6B80-450F-92D9-152371EEF49F}" presName="node" presStyleLbl="node1" presStyleIdx="7" presStyleCnt="8">
        <dgm:presLayoutVars>
          <dgm:bulletEnabled val="1"/>
        </dgm:presLayoutVars>
      </dgm:prSet>
      <dgm:spPr/>
      <dgm:t>
        <a:bodyPr/>
        <a:lstStyle/>
        <a:p>
          <a:endParaRPr lang="en-US"/>
        </a:p>
      </dgm:t>
    </dgm:pt>
  </dgm:ptLst>
  <dgm:cxnLst>
    <dgm:cxn modelId="{E897EDDD-C683-4E56-8077-D09AB0AB3ACE}" type="presOf" srcId="{FAE955DE-BAE7-4BFE-958A-CD6BA54C2CAF}" destId="{2A635A9E-940B-449B-8FEE-F6D8B396073D}" srcOrd="0" destOrd="0" presId="urn:microsoft.com/office/officeart/2005/8/layout/radial4"/>
    <dgm:cxn modelId="{AC046B2C-D65D-4EAC-886F-DCBC52E4BAE8}" srcId="{939A65A7-363D-4DE3-B882-23E5A55CE9D8}" destId="{1CD4D009-2FD4-408C-856D-B830F3AA3BA6}" srcOrd="2" destOrd="0" parTransId="{DE65F115-12A3-45B3-9989-4FE7F1F13CBC}" sibTransId="{B07198B3-94BB-48D7-96E3-7AF8676F66C6}"/>
    <dgm:cxn modelId="{025CB4CC-EE76-4A03-BB64-C180B608A6DA}" srcId="{939A65A7-363D-4DE3-B882-23E5A55CE9D8}" destId="{B2998472-6B80-450F-92D9-152371EEF49F}" srcOrd="7" destOrd="0" parTransId="{198F206E-C2C1-49E2-897B-07F1889D2071}" sibTransId="{FAE21384-09CB-44AE-AB9C-55079B55945C}"/>
    <dgm:cxn modelId="{DD76D83A-3ED9-4297-840B-53494A19BDE3}" type="presOf" srcId="{747465B2-224B-4A7C-8F81-84EFC136EFCC}" destId="{E1071B45-5D56-4C7D-A2C9-BC6A1FD9F162}" srcOrd="0" destOrd="0" presId="urn:microsoft.com/office/officeart/2005/8/layout/radial4"/>
    <dgm:cxn modelId="{99571D30-DAF6-43A1-858B-D7A650D85552}" type="presOf" srcId="{1CD4D009-2FD4-408C-856D-B830F3AA3BA6}" destId="{1CE53623-F153-4FF8-8FFC-DA5C5BF74863}" srcOrd="0" destOrd="0" presId="urn:microsoft.com/office/officeart/2005/8/layout/radial4"/>
    <dgm:cxn modelId="{34C6701D-DC1E-4F6E-87F2-1390BEDE65C2}" type="presOf" srcId="{062A260B-F611-4EF2-907B-759354F28819}" destId="{8A9E39DD-40C3-4FCB-8B3F-906EB452B53F}" srcOrd="0" destOrd="0" presId="urn:microsoft.com/office/officeart/2005/8/layout/radial4"/>
    <dgm:cxn modelId="{9E3DA594-B352-4C5E-8904-46596DB5C06A}" type="presOf" srcId="{802C3763-168E-4B2C-8676-58C89A9D6BE7}" destId="{B446F4CA-E5FB-43D6-A5FF-755644F5648C}" srcOrd="0" destOrd="0" presId="urn:microsoft.com/office/officeart/2005/8/layout/radial4"/>
    <dgm:cxn modelId="{42020898-FBA7-41E4-A197-E5E14FB7D345}" type="presOf" srcId="{1584E900-32E9-4EA6-8B83-E40960B254CE}" destId="{D83E7FE9-D495-44F0-AC8A-DEA276B9B8D5}" srcOrd="0" destOrd="0" presId="urn:microsoft.com/office/officeart/2005/8/layout/radial4"/>
    <dgm:cxn modelId="{EB80127B-0738-49A3-9F21-3E561F6A7871}" srcId="{DB5B40BB-26BD-407E-8C74-D21A42581184}" destId="{939A65A7-363D-4DE3-B882-23E5A55CE9D8}" srcOrd="0" destOrd="0" parTransId="{51B6DD14-FDE6-4AF3-B7BB-EA7BC36E4D68}" sibTransId="{3978556D-B26D-4320-826A-F42BECB6C76D}"/>
    <dgm:cxn modelId="{C680C1EF-B3FF-48AC-A551-A5A112C1502C}" srcId="{939A65A7-363D-4DE3-B882-23E5A55CE9D8}" destId="{2F2507EF-90C8-4EBE-AD5C-C3A849CEC8F1}" srcOrd="1" destOrd="0" parTransId="{062A260B-F611-4EF2-907B-759354F28819}" sibTransId="{C75D49C8-9243-4E44-96E4-2CAADEFECBAD}"/>
    <dgm:cxn modelId="{C97E81D5-AF56-485E-8FC3-AA2096955802}" type="presOf" srcId="{939A65A7-363D-4DE3-B882-23E5A55CE9D8}" destId="{8A74CCDB-641E-4450-A4A9-4F984240F368}" srcOrd="0" destOrd="0" presId="urn:microsoft.com/office/officeart/2005/8/layout/radial4"/>
    <dgm:cxn modelId="{C51CE22F-6B2B-421A-9E2D-DDBDFF36D894}" type="presOf" srcId="{497F536F-A858-4BA5-BFC1-9D11758148E5}" destId="{BF59320E-625F-47C6-8B4D-9EEA138886C2}" srcOrd="0" destOrd="0" presId="urn:microsoft.com/office/officeart/2005/8/layout/radial4"/>
    <dgm:cxn modelId="{9CB72866-AAD7-47CC-95A0-9DDBA9635EF2}" type="presOf" srcId="{B2998472-6B80-450F-92D9-152371EEF49F}" destId="{67F11DC6-E3AF-4379-B7F3-389B0E05C0BB}" srcOrd="0" destOrd="0" presId="urn:microsoft.com/office/officeart/2005/8/layout/radial4"/>
    <dgm:cxn modelId="{1B34BD7D-823C-4C22-A0ED-A3C881DA5F44}" type="presOf" srcId="{2F2507EF-90C8-4EBE-AD5C-C3A849CEC8F1}" destId="{F55706FE-62D7-4EBF-84AC-333E5BA9400C}" srcOrd="0" destOrd="0" presId="urn:microsoft.com/office/officeart/2005/8/layout/radial4"/>
    <dgm:cxn modelId="{CEE44346-9CEC-4195-B1FB-ADEFB96419D4}" type="presOf" srcId="{05BFEE79-5B4D-42E2-B8CF-98B1B54EB1DE}" destId="{5AD17C0D-4B4C-4574-9A93-30CB32BEA54E}" srcOrd="0" destOrd="0" presId="urn:microsoft.com/office/officeart/2005/8/layout/radial4"/>
    <dgm:cxn modelId="{A7FAE3D7-AC89-461B-B54D-9D2838F8B0D4}" type="presOf" srcId="{753BF955-1192-4358-B321-5789EC379B5F}" destId="{B24E2B1C-AC56-431C-B20A-76F3FC1E4D8E}" srcOrd="0" destOrd="0" presId="urn:microsoft.com/office/officeart/2005/8/layout/radial4"/>
    <dgm:cxn modelId="{C6488E54-506A-43BB-962C-BA2CE5D7EC15}" type="presOf" srcId="{DB5B40BB-26BD-407E-8C74-D21A42581184}" destId="{39556A85-AF8B-4119-A903-FEF3B827B165}" srcOrd="0" destOrd="0" presId="urn:microsoft.com/office/officeart/2005/8/layout/radial4"/>
    <dgm:cxn modelId="{4BC28C29-39D4-48AC-A0DE-E1B753ADEBE9}" type="presOf" srcId="{66E637CB-2F04-4BD6-A570-ED29C79451D2}" destId="{67845C58-8C56-43A5-86B9-C8F53E1C4109}" srcOrd="0" destOrd="0" presId="urn:microsoft.com/office/officeart/2005/8/layout/radial4"/>
    <dgm:cxn modelId="{45B7DD90-0DD6-4F3F-9A2F-78D88E619507}" type="presOf" srcId="{728D1054-0D76-442F-95E2-4E7792D75C99}" destId="{9F58DFD0-7962-48F2-BA65-9A7EBC04CAF0}" srcOrd="0" destOrd="0" presId="urn:microsoft.com/office/officeart/2005/8/layout/radial4"/>
    <dgm:cxn modelId="{54393DF7-E356-4C9C-ADE0-03E2E9ABE300}" srcId="{939A65A7-363D-4DE3-B882-23E5A55CE9D8}" destId="{802C3763-168E-4B2C-8676-58C89A9D6BE7}" srcOrd="6" destOrd="0" parTransId="{FAE955DE-BAE7-4BFE-958A-CD6BA54C2CAF}" sibTransId="{6475B3F8-0099-427B-8EE6-2621A678AAEA}"/>
    <dgm:cxn modelId="{8A6FDE51-99E2-4DBC-9C02-AB427724D643}" srcId="{939A65A7-363D-4DE3-B882-23E5A55CE9D8}" destId="{753BF955-1192-4358-B321-5789EC379B5F}" srcOrd="5" destOrd="0" parTransId="{05BFEE79-5B4D-42E2-B8CF-98B1B54EB1DE}" sibTransId="{2D170846-DA7B-453B-94B0-203FCCCAE7C6}"/>
    <dgm:cxn modelId="{706085B6-B7CB-48A0-8EA7-D86CA81EA7D4}" srcId="{939A65A7-363D-4DE3-B882-23E5A55CE9D8}" destId="{747465B2-224B-4A7C-8F81-84EFC136EFCC}" srcOrd="4" destOrd="0" parTransId="{497F536F-A858-4BA5-BFC1-9D11758148E5}" sibTransId="{46EFD871-0AE3-4D84-A044-90BCF1F503F4}"/>
    <dgm:cxn modelId="{F89EBB52-DA27-4918-A0CA-275183E59A0E}" srcId="{939A65A7-363D-4DE3-B882-23E5A55CE9D8}" destId="{728D1054-0D76-442F-95E2-4E7792D75C99}" srcOrd="0" destOrd="0" parTransId="{7B06993C-1B59-4E3C-B7A7-22194BA5AE79}" sibTransId="{5B856D72-922B-4E4A-8FAE-5B5A039443B6}"/>
    <dgm:cxn modelId="{259E5891-EF7E-4CE0-8E51-4AC1C27A5766}" type="presOf" srcId="{DE65F115-12A3-45B3-9989-4FE7F1F13CBC}" destId="{7AEF9AAF-0175-42DF-9B82-5163B6567E9C}" srcOrd="0" destOrd="0" presId="urn:microsoft.com/office/officeart/2005/8/layout/radial4"/>
    <dgm:cxn modelId="{B7E40437-91AA-4E12-BD6F-7D5E3DFF5899}" srcId="{939A65A7-363D-4DE3-B882-23E5A55CE9D8}" destId="{66E637CB-2F04-4BD6-A570-ED29C79451D2}" srcOrd="3" destOrd="0" parTransId="{1584E900-32E9-4EA6-8B83-E40960B254CE}" sibTransId="{440D6072-E48C-4339-8A83-6DB11EC3AE7F}"/>
    <dgm:cxn modelId="{AADF9655-1146-4566-B8E3-2C9873999263}" type="presOf" srcId="{198F206E-C2C1-49E2-897B-07F1889D2071}" destId="{19AB3AA0-D46F-4D07-9141-CA6A169CF987}" srcOrd="0" destOrd="0" presId="urn:microsoft.com/office/officeart/2005/8/layout/radial4"/>
    <dgm:cxn modelId="{3BC1F511-398A-4208-BF61-EDB0DFA98F68}" type="presOf" srcId="{7B06993C-1B59-4E3C-B7A7-22194BA5AE79}" destId="{40250823-FCE9-497A-9031-72950B092AC2}" srcOrd="0" destOrd="0" presId="urn:microsoft.com/office/officeart/2005/8/layout/radial4"/>
    <dgm:cxn modelId="{4A8A05A0-7A3F-407A-9847-D0C810390843}" type="presParOf" srcId="{39556A85-AF8B-4119-A903-FEF3B827B165}" destId="{8A74CCDB-641E-4450-A4A9-4F984240F368}" srcOrd="0" destOrd="0" presId="urn:microsoft.com/office/officeart/2005/8/layout/radial4"/>
    <dgm:cxn modelId="{F022F42C-E4E4-445F-8B56-6C0CB39BE516}" type="presParOf" srcId="{39556A85-AF8B-4119-A903-FEF3B827B165}" destId="{40250823-FCE9-497A-9031-72950B092AC2}" srcOrd="1" destOrd="0" presId="urn:microsoft.com/office/officeart/2005/8/layout/radial4"/>
    <dgm:cxn modelId="{166CC5BC-F42B-4B3A-A7E6-198E6EFF2816}" type="presParOf" srcId="{39556A85-AF8B-4119-A903-FEF3B827B165}" destId="{9F58DFD0-7962-48F2-BA65-9A7EBC04CAF0}" srcOrd="2" destOrd="0" presId="urn:microsoft.com/office/officeart/2005/8/layout/radial4"/>
    <dgm:cxn modelId="{3EB92B9D-5C8C-4888-9DE5-F17DBE8AD756}" type="presParOf" srcId="{39556A85-AF8B-4119-A903-FEF3B827B165}" destId="{8A9E39DD-40C3-4FCB-8B3F-906EB452B53F}" srcOrd="3" destOrd="0" presId="urn:microsoft.com/office/officeart/2005/8/layout/radial4"/>
    <dgm:cxn modelId="{DE111644-DAB0-4CA2-9C9A-78861B47EA1E}" type="presParOf" srcId="{39556A85-AF8B-4119-A903-FEF3B827B165}" destId="{F55706FE-62D7-4EBF-84AC-333E5BA9400C}" srcOrd="4" destOrd="0" presId="urn:microsoft.com/office/officeart/2005/8/layout/radial4"/>
    <dgm:cxn modelId="{0D4A06F8-5C18-476F-9C26-A9861619F596}" type="presParOf" srcId="{39556A85-AF8B-4119-A903-FEF3B827B165}" destId="{7AEF9AAF-0175-42DF-9B82-5163B6567E9C}" srcOrd="5" destOrd="0" presId="urn:microsoft.com/office/officeart/2005/8/layout/radial4"/>
    <dgm:cxn modelId="{0E0C6437-7EFC-4BCF-A83F-BBA28BB5E8B2}" type="presParOf" srcId="{39556A85-AF8B-4119-A903-FEF3B827B165}" destId="{1CE53623-F153-4FF8-8FFC-DA5C5BF74863}" srcOrd="6" destOrd="0" presId="urn:microsoft.com/office/officeart/2005/8/layout/radial4"/>
    <dgm:cxn modelId="{2CDDD86C-A3DE-4A66-92F9-5167A6F05F53}" type="presParOf" srcId="{39556A85-AF8B-4119-A903-FEF3B827B165}" destId="{D83E7FE9-D495-44F0-AC8A-DEA276B9B8D5}" srcOrd="7" destOrd="0" presId="urn:microsoft.com/office/officeart/2005/8/layout/radial4"/>
    <dgm:cxn modelId="{E5396FF3-FAF8-4F3B-A6BB-19A3C7039D83}" type="presParOf" srcId="{39556A85-AF8B-4119-A903-FEF3B827B165}" destId="{67845C58-8C56-43A5-86B9-C8F53E1C4109}" srcOrd="8" destOrd="0" presId="urn:microsoft.com/office/officeart/2005/8/layout/radial4"/>
    <dgm:cxn modelId="{8F8EC1BD-7AA5-47DC-A101-CBB7657CDEE6}" type="presParOf" srcId="{39556A85-AF8B-4119-A903-FEF3B827B165}" destId="{BF59320E-625F-47C6-8B4D-9EEA138886C2}" srcOrd="9" destOrd="0" presId="urn:microsoft.com/office/officeart/2005/8/layout/radial4"/>
    <dgm:cxn modelId="{25CAC424-4E34-4260-9C8D-B5FC0AA6AA35}" type="presParOf" srcId="{39556A85-AF8B-4119-A903-FEF3B827B165}" destId="{E1071B45-5D56-4C7D-A2C9-BC6A1FD9F162}" srcOrd="10" destOrd="0" presId="urn:microsoft.com/office/officeart/2005/8/layout/radial4"/>
    <dgm:cxn modelId="{E5E7A798-81DF-4BCC-B127-7C260F13BDC4}" type="presParOf" srcId="{39556A85-AF8B-4119-A903-FEF3B827B165}" destId="{5AD17C0D-4B4C-4574-9A93-30CB32BEA54E}" srcOrd="11" destOrd="0" presId="urn:microsoft.com/office/officeart/2005/8/layout/radial4"/>
    <dgm:cxn modelId="{5364D11E-C306-4BED-AD26-C7F65538B180}" type="presParOf" srcId="{39556A85-AF8B-4119-A903-FEF3B827B165}" destId="{B24E2B1C-AC56-431C-B20A-76F3FC1E4D8E}" srcOrd="12" destOrd="0" presId="urn:microsoft.com/office/officeart/2005/8/layout/radial4"/>
    <dgm:cxn modelId="{B40D7F26-E762-4D19-9A0E-AB1E71F32D94}" type="presParOf" srcId="{39556A85-AF8B-4119-A903-FEF3B827B165}" destId="{2A635A9E-940B-449B-8FEE-F6D8B396073D}" srcOrd="13" destOrd="0" presId="urn:microsoft.com/office/officeart/2005/8/layout/radial4"/>
    <dgm:cxn modelId="{2508A27F-6DD0-47C6-8A1D-7E26398D3066}" type="presParOf" srcId="{39556A85-AF8B-4119-A903-FEF3B827B165}" destId="{B446F4CA-E5FB-43D6-A5FF-755644F5648C}" srcOrd="14" destOrd="0" presId="urn:microsoft.com/office/officeart/2005/8/layout/radial4"/>
    <dgm:cxn modelId="{AAC05B8B-2D45-4D9A-BC5D-CC126C19F930}" type="presParOf" srcId="{39556A85-AF8B-4119-A903-FEF3B827B165}" destId="{19AB3AA0-D46F-4D07-9141-CA6A169CF987}" srcOrd="15" destOrd="0" presId="urn:microsoft.com/office/officeart/2005/8/layout/radial4"/>
    <dgm:cxn modelId="{05F3375A-4D52-49C1-8D47-CEA8D8766936}" type="presParOf" srcId="{39556A85-AF8B-4119-A903-FEF3B827B165}" destId="{67F11DC6-E3AF-4379-B7F3-389B0E05C0BB}" srcOrd="16" destOrd="0" presId="urn:microsoft.com/office/officeart/2005/8/layout/radial4"/>
  </dgm:cxnLst>
  <dgm:bg/>
  <dgm:whole/>
</dgm:dataModel>
</file>

<file path=ppt/diagrams/data2.xml><?xml version="1.0" encoding="utf-8"?>
<dgm:dataModel xmlns:dgm="http://schemas.openxmlformats.org/drawingml/2006/diagram" xmlns:a="http://schemas.openxmlformats.org/drawingml/2006/main">
  <dgm:ptLst>
    <dgm:pt modelId="{6AFC8B04-4111-4618-B17E-2438FCF93FE0}" type="doc">
      <dgm:prSet loTypeId="urn:microsoft.com/office/officeart/2005/8/layout/vList2" loCatId="list" qsTypeId="urn:microsoft.com/office/officeart/2005/8/quickstyle/simple3" qsCatId="simple" csTypeId="urn:microsoft.com/office/officeart/2005/8/colors/colorful1" csCatId="colorful" phldr="1"/>
      <dgm:spPr>
        <a:scene3d>
          <a:camera prst="orthographicFront">
            <a:rot lat="0" lon="0" rev="0"/>
          </a:camera>
          <a:lightRig rig="balanced" dir="t">
            <a:rot lat="0" lon="0" rev="8700000"/>
          </a:lightRig>
        </a:scene3d>
      </dgm:spPr>
      <dgm:t>
        <a:bodyPr/>
        <a:lstStyle/>
        <a:p>
          <a:endParaRPr lang="en-US"/>
        </a:p>
      </dgm:t>
    </dgm:pt>
    <dgm:pt modelId="{3843F91A-5F7F-472A-8509-6A8590C74476}">
      <dgm:prSet phldrT="[Text]" custT="1"/>
      <dgm:spPr>
        <a:scene3d>
          <a:camera prst="orthographicFront">
            <a:rot lat="0" lon="0" rev="0"/>
          </a:camera>
          <a:lightRig rig="balanced" dir="t">
            <a:rot lat="0" lon="0" rev="8700000"/>
          </a:lightRig>
        </a:scene3d>
        <a:sp3d>
          <a:bevelT w="190500" h="38100"/>
        </a:sp3d>
      </dgm:spPr>
      <dgm:t>
        <a:bodyPr/>
        <a:lstStyle/>
        <a:p>
          <a:pPr algn="justLow" rtl="1">
            <a:lnSpc>
              <a:spcPct val="100000"/>
            </a:lnSpc>
          </a:pPr>
          <a:r>
            <a:rPr lang="fa-IR" sz="2500" b="1" dirty="0" smtClean="0">
              <a:effectLst>
                <a:outerShdw blurRad="38100" dist="38100" dir="2700000" algn="tl">
                  <a:srgbClr val="C0C0C0"/>
                </a:outerShdw>
              </a:effectLst>
              <a:latin typeface="GungsuhChe" pitchFamily="49" charset="-127"/>
              <a:cs typeface="Titr" pitchFamily="2" charset="-78"/>
            </a:rPr>
            <a:t>يا أَيُّهَا النَّاسُ إِنَّا خَلَقْناكُمْ مِنْ ذَكَرٍ وَ أُنْثى وَ جَعَلْناكُمْ شُعُوباً وَ قَبائِلَ لِتَعارَفُوا </a:t>
          </a:r>
          <a:r>
            <a:rPr lang="fa-IR" sz="2500" b="1" dirty="0" smtClean="0">
              <a:solidFill>
                <a:srgbClr val="006600"/>
              </a:solidFill>
              <a:effectLst>
                <a:outerShdw blurRad="38100" dist="38100" dir="2700000" algn="tl">
                  <a:srgbClr val="C0C0C0"/>
                </a:outerShdw>
              </a:effectLst>
              <a:latin typeface="GungsuhChe" pitchFamily="49" charset="-127"/>
              <a:cs typeface="Titr" pitchFamily="2" charset="-78"/>
            </a:rPr>
            <a:t>إِنَّ أَكْرَمَكُمْ عِنْدَ اللَّهِ أَتْقاكُمْ </a:t>
          </a:r>
          <a:r>
            <a:rPr lang="fa-IR" sz="2500" b="1" dirty="0" smtClean="0">
              <a:effectLst>
                <a:outerShdw blurRad="38100" dist="38100" dir="2700000" algn="tl">
                  <a:srgbClr val="C0C0C0"/>
                </a:outerShdw>
              </a:effectLst>
              <a:latin typeface="GungsuhChe" pitchFamily="49" charset="-127"/>
              <a:cs typeface="Titr" pitchFamily="2" charset="-78"/>
            </a:rPr>
            <a:t>إِنَّ اللَّهَ عَلِيمٌ خَبِيرٌ</a:t>
          </a:r>
        </a:p>
        <a:p>
          <a:pPr algn="l" rtl="1">
            <a:lnSpc>
              <a:spcPct val="90000"/>
            </a:lnSpc>
          </a:pPr>
          <a:r>
            <a:rPr lang="ar-SA" sz="1600" dirty="0" smtClean="0">
              <a:latin typeface="Times New Roman" pitchFamily="18" charset="0"/>
              <a:cs typeface="Traffic" pitchFamily="2" charset="-78"/>
            </a:rPr>
            <a:t>(</a:t>
          </a:r>
          <a:r>
            <a:rPr lang="ar-SA" sz="1600" b="1" i="1" dirty="0" smtClean="0">
              <a:latin typeface="Times New Roman" pitchFamily="18" charset="0"/>
              <a:cs typeface="Traffic" pitchFamily="2" charset="-78"/>
            </a:rPr>
            <a:t>سوره </a:t>
          </a:r>
          <a:r>
            <a:rPr lang="fa-IR" sz="1600" b="1" i="1" dirty="0" smtClean="0">
              <a:latin typeface="Times New Roman" pitchFamily="18" charset="0"/>
              <a:cs typeface="Traffic" pitchFamily="2" charset="-78"/>
            </a:rPr>
            <a:t>حجرات </a:t>
          </a:r>
          <a:r>
            <a:rPr lang="ar-SA" sz="1600" b="1" i="1" dirty="0" smtClean="0">
              <a:latin typeface="Times New Roman" pitchFamily="18" charset="0"/>
              <a:cs typeface="Traffic" pitchFamily="2" charset="-78"/>
            </a:rPr>
            <a:t>آيه </a:t>
          </a:r>
          <a:r>
            <a:rPr lang="fa-IR" sz="1600" b="1" i="1" dirty="0" smtClean="0">
              <a:latin typeface="Times New Roman" pitchFamily="18" charset="0"/>
              <a:cs typeface="Traffic" pitchFamily="2" charset="-78"/>
            </a:rPr>
            <a:t>13</a:t>
          </a:r>
          <a:r>
            <a:rPr lang="ar-SA" sz="1600" dirty="0" smtClean="0">
              <a:latin typeface="Times New Roman" pitchFamily="18" charset="0"/>
              <a:cs typeface="Traffic" pitchFamily="2" charset="-78"/>
            </a:rPr>
            <a:t>)</a:t>
          </a:r>
          <a:endParaRPr lang="en-US" sz="2500" dirty="0"/>
        </a:p>
      </dgm:t>
    </dgm:pt>
    <dgm:pt modelId="{D32E8320-2FFA-4020-8091-652BE825A733}" type="parTrans" cxnId="{BA31F385-B97C-4991-8A80-5CBB2D80D556}">
      <dgm:prSet/>
      <dgm:spPr/>
      <dgm:t>
        <a:bodyPr/>
        <a:lstStyle/>
        <a:p>
          <a:endParaRPr lang="en-US"/>
        </a:p>
      </dgm:t>
    </dgm:pt>
    <dgm:pt modelId="{491E1977-3417-4D17-B07E-A4B11104C865}" type="sibTrans" cxnId="{BA31F385-B97C-4991-8A80-5CBB2D80D556}">
      <dgm:prSet/>
      <dgm:spPr/>
      <dgm:t>
        <a:bodyPr/>
        <a:lstStyle/>
        <a:p>
          <a:endParaRPr lang="en-US"/>
        </a:p>
      </dgm:t>
    </dgm:pt>
    <dgm:pt modelId="{41BC82F9-0D36-4CE4-A529-89513D833B63}">
      <dgm:prSet phldrT="[Text]"/>
      <dgm:spPr>
        <a:scene3d>
          <a:camera prst="orthographicFront">
            <a:rot lat="0" lon="0" rev="0"/>
          </a:camera>
          <a:lightRig rig="balanced" dir="t">
            <a:rot lat="0" lon="0" rev="8700000"/>
          </a:lightRig>
        </a:scene3d>
        <a:sp3d>
          <a:bevelT w="190500" h="38100"/>
        </a:sp3d>
      </dgm:spPr>
      <dgm:t>
        <a:bodyPr/>
        <a:lstStyle/>
        <a:p>
          <a:pPr algn="justLow" rtl="1"/>
          <a:r>
            <a:rPr lang="fa-IR" dirty="0" smtClean="0">
              <a:latin typeface="Times New Roman" pitchFamily="18" charset="0"/>
            </a:rPr>
            <a:t>اى مردم! ما شما را از يك مرد و زن آفريديم و شما را تيره‏ها و قبيله‏ها قرار داديم تا يكديگر را بشناسيد؛ [اينها ملاك امتياز نيست،] </a:t>
          </a:r>
          <a:r>
            <a:rPr lang="fa-IR" b="1" dirty="0" smtClean="0">
              <a:solidFill>
                <a:srgbClr val="C00000"/>
              </a:solidFill>
              <a:latin typeface="Times New Roman" pitchFamily="18" charset="0"/>
            </a:rPr>
            <a:t>گرامى‏ترين شما نزد خداوند با تقواترين شماست</a:t>
          </a:r>
          <a:r>
            <a:rPr lang="fa-IR" dirty="0" smtClean="0">
              <a:latin typeface="Times New Roman" pitchFamily="18" charset="0"/>
            </a:rPr>
            <a:t>؛ خداوند دانا و آگاه است.</a:t>
          </a:r>
          <a:endParaRPr lang="en-US" dirty="0"/>
        </a:p>
      </dgm:t>
    </dgm:pt>
    <dgm:pt modelId="{9D6B30A3-81B2-490E-BF83-AB54448DB8B8}" type="parTrans" cxnId="{42C361CC-4D0B-439C-AE3B-17E775FA7A55}">
      <dgm:prSet/>
      <dgm:spPr/>
      <dgm:t>
        <a:bodyPr/>
        <a:lstStyle/>
        <a:p>
          <a:endParaRPr lang="en-US"/>
        </a:p>
      </dgm:t>
    </dgm:pt>
    <dgm:pt modelId="{61700F5B-7E26-4654-A52A-A67706D83318}" type="sibTrans" cxnId="{42C361CC-4D0B-439C-AE3B-17E775FA7A55}">
      <dgm:prSet/>
      <dgm:spPr/>
      <dgm:t>
        <a:bodyPr/>
        <a:lstStyle/>
        <a:p>
          <a:endParaRPr lang="en-US"/>
        </a:p>
      </dgm:t>
    </dgm:pt>
    <dgm:pt modelId="{D6052839-3C1A-4488-9EC2-0E6D44C75A53}">
      <dgm:prSet phldrT="[Text]" custT="1"/>
      <dgm:spPr>
        <a:scene3d>
          <a:camera prst="orthographicFront">
            <a:rot lat="0" lon="0" rev="0"/>
          </a:camera>
          <a:lightRig rig="balanced" dir="t">
            <a:rot lat="0" lon="0" rev="8700000"/>
          </a:lightRig>
        </a:scene3d>
        <a:sp3d>
          <a:bevelT w="190500" h="38100"/>
        </a:sp3d>
      </dgm:spPr>
      <dgm:t>
        <a:bodyPr/>
        <a:lstStyle/>
        <a:p>
          <a:pPr algn="justLow" rtl="1"/>
          <a:endParaRPr lang="en-US" sz="2500" dirty="0"/>
        </a:p>
      </dgm:t>
    </dgm:pt>
    <dgm:pt modelId="{8C69D2AF-8EC0-4BF9-9BFA-A1F526EB616B}" type="parTrans" cxnId="{8FA83B44-A9AD-48AD-BE05-D5F0DC8C3C4B}">
      <dgm:prSet/>
      <dgm:spPr/>
      <dgm:t>
        <a:bodyPr/>
        <a:lstStyle/>
        <a:p>
          <a:endParaRPr lang="en-US"/>
        </a:p>
      </dgm:t>
    </dgm:pt>
    <dgm:pt modelId="{24462495-1E43-442C-A61E-4C431EA0A646}" type="sibTrans" cxnId="{8FA83B44-A9AD-48AD-BE05-D5F0DC8C3C4B}">
      <dgm:prSet/>
      <dgm:spPr/>
      <dgm:t>
        <a:bodyPr/>
        <a:lstStyle/>
        <a:p>
          <a:endParaRPr lang="en-US"/>
        </a:p>
      </dgm:t>
    </dgm:pt>
    <dgm:pt modelId="{6ECE0296-19E8-4DB2-94B2-5F77A18D202F}" type="pres">
      <dgm:prSet presAssocID="{6AFC8B04-4111-4618-B17E-2438FCF93FE0}" presName="linear" presStyleCnt="0">
        <dgm:presLayoutVars>
          <dgm:animLvl val="lvl"/>
          <dgm:resizeHandles val="exact"/>
        </dgm:presLayoutVars>
      </dgm:prSet>
      <dgm:spPr/>
      <dgm:t>
        <a:bodyPr/>
        <a:lstStyle/>
        <a:p>
          <a:endParaRPr lang="en-US"/>
        </a:p>
      </dgm:t>
    </dgm:pt>
    <dgm:pt modelId="{EBF0B1ED-28FE-4E1C-83CE-DCD2168988A9}" type="pres">
      <dgm:prSet presAssocID="{3843F91A-5F7F-472A-8509-6A8590C74476}" presName="parentText" presStyleLbl="node1" presStyleIdx="0" presStyleCnt="2">
        <dgm:presLayoutVars>
          <dgm:chMax val="0"/>
          <dgm:bulletEnabled val="1"/>
        </dgm:presLayoutVars>
      </dgm:prSet>
      <dgm:spPr/>
      <dgm:t>
        <a:bodyPr/>
        <a:lstStyle/>
        <a:p>
          <a:endParaRPr lang="en-US"/>
        </a:p>
      </dgm:t>
    </dgm:pt>
    <dgm:pt modelId="{7E4D031F-4094-4F73-BA6A-6C7F2D4DE284}" type="pres">
      <dgm:prSet presAssocID="{3843F91A-5F7F-472A-8509-6A8590C74476}" presName="childText" presStyleLbl="revTx" presStyleIdx="0" presStyleCnt="1">
        <dgm:presLayoutVars>
          <dgm:bulletEnabled val="1"/>
        </dgm:presLayoutVars>
      </dgm:prSet>
      <dgm:spPr/>
      <dgm:t>
        <a:bodyPr/>
        <a:lstStyle/>
        <a:p>
          <a:endParaRPr lang="en-US"/>
        </a:p>
      </dgm:t>
    </dgm:pt>
    <dgm:pt modelId="{6ABC624B-BC50-42D5-8B44-342F84A528EE}" type="pres">
      <dgm:prSet presAssocID="{41BC82F9-0D36-4CE4-A529-89513D833B63}" presName="parentText" presStyleLbl="node1" presStyleIdx="1" presStyleCnt="2">
        <dgm:presLayoutVars>
          <dgm:chMax val="0"/>
          <dgm:bulletEnabled val="1"/>
        </dgm:presLayoutVars>
      </dgm:prSet>
      <dgm:spPr/>
      <dgm:t>
        <a:bodyPr/>
        <a:lstStyle/>
        <a:p>
          <a:endParaRPr lang="en-US"/>
        </a:p>
      </dgm:t>
    </dgm:pt>
  </dgm:ptLst>
  <dgm:cxnLst>
    <dgm:cxn modelId="{CCCA2F1F-B0A7-4432-BEF2-F96735A3C346}" type="presOf" srcId="{D6052839-3C1A-4488-9EC2-0E6D44C75A53}" destId="{7E4D031F-4094-4F73-BA6A-6C7F2D4DE284}" srcOrd="0" destOrd="0" presId="urn:microsoft.com/office/officeart/2005/8/layout/vList2"/>
    <dgm:cxn modelId="{BA31F385-B97C-4991-8A80-5CBB2D80D556}" srcId="{6AFC8B04-4111-4618-B17E-2438FCF93FE0}" destId="{3843F91A-5F7F-472A-8509-6A8590C74476}" srcOrd="0" destOrd="0" parTransId="{D32E8320-2FFA-4020-8091-652BE825A733}" sibTransId="{491E1977-3417-4D17-B07E-A4B11104C865}"/>
    <dgm:cxn modelId="{654BD0B9-A740-4607-A574-E89DEC8F3331}" type="presOf" srcId="{3843F91A-5F7F-472A-8509-6A8590C74476}" destId="{EBF0B1ED-28FE-4E1C-83CE-DCD2168988A9}" srcOrd="0" destOrd="0" presId="urn:microsoft.com/office/officeart/2005/8/layout/vList2"/>
    <dgm:cxn modelId="{8FA83B44-A9AD-48AD-BE05-D5F0DC8C3C4B}" srcId="{3843F91A-5F7F-472A-8509-6A8590C74476}" destId="{D6052839-3C1A-4488-9EC2-0E6D44C75A53}" srcOrd="0" destOrd="0" parTransId="{8C69D2AF-8EC0-4BF9-9BFA-A1F526EB616B}" sibTransId="{24462495-1E43-442C-A61E-4C431EA0A646}"/>
    <dgm:cxn modelId="{42C361CC-4D0B-439C-AE3B-17E775FA7A55}" srcId="{6AFC8B04-4111-4618-B17E-2438FCF93FE0}" destId="{41BC82F9-0D36-4CE4-A529-89513D833B63}" srcOrd="1" destOrd="0" parTransId="{9D6B30A3-81B2-490E-BF83-AB54448DB8B8}" sibTransId="{61700F5B-7E26-4654-A52A-A67706D83318}"/>
    <dgm:cxn modelId="{9A763782-48BB-4709-9E97-3E7E3192F1E7}" type="presOf" srcId="{41BC82F9-0D36-4CE4-A529-89513D833B63}" destId="{6ABC624B-BC50-42D5-8B44-342F84A528EE}" srcOrd="0" destOrd="0" presId="urn:microsoft.com/office/officeart/2005/8/layout/vList2"/>
    <dgm:cxn modelId="{67332C7A-AB16-46A9-9F9D-A98F468A5870}" type="presOf" srcId="{6AFC8B04-4111-4618-B17E-2438FCF93FE0}" destId="{6ECE0296-19E8-4DB2-94B2-5F77A18D202F}" srcOrd="0" destOrd="0" presId="urn:microsoft.com/office/officeart/2005/8/layout/vList2"/>
    <dgm:cxn modelId="{62EE987B-2756-434A-B331-CEEEC5AFB441}" type="presParOf" srcId="{6ECE0296-19E8-4DB2-94B2-5F77A18D202F}" destId="{EBF0B1ED-28FE-4E1C-83CE-DCD2168988A9}" srcOrd="0" destOrd="0" presId="urn:microsoft.com/office/officeart/2005/8/layout/vList2"/>
    <dgm:cxn modelId="{6AF1B310-FF3D-4666-92AB-14A0168A6467}" type="presParOf" srcId="{6ECE0296-19E8-4DB2-94B2-5F77A18D202F}" destId="{7E4D031F-4094-4F73-BA6A-6C7F2D4DE284}" srcOrd="1" destOrd="0" presId="urn:microsoft.com/office/officeart/2005/8/layout/vList2"/>
    <dgm:cxn modelId="{2D1CC573-D9D4-49E6-AD6E-6C05CE2F9646}" type="presParOf" srcId="{6ECE0296-19E8-4DB2-94B2-5F77A18D202F}" destId="{6ABC624B-BC50-42D5-8B44-342F84A528EE}" srcOrd="2"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EFF7859B-EA00-44AC-BCF5-FD9C62CEBB64}" type="doc">
      <dgm:prSet loTypeId="urn:microsoft.com/office/officeart/2005/8/layout/process5" loCatId="process" qsTypeId="urn:microsoft.com/office/officeart/2005/8/quickstyle/simple3" qsCatId="simple" csTypeId="urn:microsoft.com/office/officeart/2005/8/colors/colorful3" csCatId="colorful" phldr="1"/>
      <dgm:spPr/>
      <dgm:t>
        <a:bodyPr/>
        <a:lstStyle/>
        <a:p>
          <a:endParaRPr lang="en-US"/>
        </a:p>
      </dgm:t>
    </dgm:pt>
    <dgm:pt modelId="{7EF9DB38-F544-4E49-AC63-49ACA53637D1}">
      <dgm:prSet phldrT="[Text]"/>
      <dgm:spPr>
        <a:solidFill>
          <a:srgbClr val="FFFFFF"/>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a-IR" b="1" dirty="0" smtClean="0"/>
            <a:t>1. تغییر روش تولید در کشاورزی به صورت آیش در هلند</a:t>
          </a:r>
          <a:endParaRPr lang="en-US" b="1" dirty="0"/>
        </a:p>
      </dgm:t>
    </dgm:pt>
    <dgm:pt modelId="{B4DD3BA5-FF48-4ACD-B078-7B0FDB56A10C}" type="parTrans" cxnId="{DBD2610F-26A9-4901-8B5E-A5688B8FE79D}">
      <dgm:prSet/>
      <dgm:spPr/>
      <dgm:t>
        <a:bodyPr/>
        <a:lstStyle/>
        <a:p>
          <a:endParaRPr lang="en-US"/>
        </a:p>
      </dgm:t>
    </dgm:pt>
    <dgm:pt modelId="{6D7B4071-079B-45E2-A5B1-75F3E284AC78}" type="sibTrans" cxnId="{DBD2610F-26A9-4901-8B5E-A5688B8FE79D}">
      <dgm:prSet/>
      <dgm:spPr/>
      <dgm:t>
        <a:bodyPr/>
        <a:lstStyle/>
        <a:p>
          <a:endParaRPr lang="en-US"/>
        </a:p>
      </dgm:t>
    </dgm:pt>
    <dgm:pt modelId="{57096F5D-5778-4433-BA76-2152F8A3AA1E}">
      <dgm:prSet phldrT="[Text]"/>
      <dgm:spPr/>
      <dgm:t>
        <a:bodyPr/>
        <a:lstStyle/>
        <a:p>
          <a:r>
            <a:rPr lang="fa-IR" b="1" dirty="0" smtClean="0"/>
            <a:t>2. افزایش تولیدات کشاورزی</a:t>
          </a:r>
          <a:endParaRPr lang="en-US" b="1" dirty="0"/>
        </a:p>
      </dgm:t>
    </dgm:pt>
    <dgm:pt modelId="{93D8DEC0-13C6-4BE5-A75F-9D76A8F1F8C8}" type="parTrans" cxnId="{1809C9BA-B981-4315-A33F-2F9F4BA45770}">
      <dgm:prSet/>
      <dgm:spPr/>
      <dgm:t>
        <a:bodyPr/>
        <a:lstStyle/>
        <a:p>
          <a:endParaRPr lang="en-US"/>
        </a:p>
      </dgm:t>
    </dgm:pt>
    <dgm:pt modelId="{94FDA314-D2E0-438C-83A3-C1D92F619696}" type="sibTrans" cxnId="{1809C9BA-B981-4315-A33F-2F9F4BA45770}">
      <dgm:prSet/>
      <dgm:spPr/>
      <dgm:t>
        <a:bodyPr/>
        <a:lstStyle/>
        <a:p>
          <a:endParaRPr lang="en-US"/>
        </a:p>
      </dgm:t>
    </dgm:pt>
    <dgm:pt modelId="{EC1FD0D5-8497-4885-9407-6BA413132CBA}">
      <dgm:prSet phldrT="[Text]"/>
      <dgm:spPr/>
      <dgm:t>
        <a:bodyPr/>
        <a:lstStyle/>
        <a:p>
          <a:r>
            <a:rPr lang="fa-IR" b="1" dirty="0" smtClean="0"/>
            <a:t>3. نیاز به بازار</a:t>
          </a:r>
          <a:endParaRPr lang="en-US" b="1" dirty="0"/>
        </a:p>
      </dgm:t>
    </dgm:pt>
    <dgm:pt modelId="{31267B68-B097-46F4-AE5C-56DA35B14FFB}" type="parTrans" cxnId="{B3DABF29-7F12-40C5-9C3C-EE923885E9AD}">
      <dgm:prSet/>
      <dgm:spPr/>
      <dgm:t>
        <a:bodyPr/>
        <a:lstStyle/>
        <a:p>
          <a:endParaRPr lang="en-US"/>
        </a:p>
      </dgm:t>
    </dgm:pt>
    <dgm:pt modelId="{63D2C13F-E804-4565-9AEC-1C87FDE3F148}" type="sibTrans" cxnId="{B3DABF29-7F12-40C5-9C3C-EE923885E9AD}">
      <dgm:prSet/>
      <dgm:spPr/>
      <dgm:t>
        <a:bodyPr/>
        <a:lstStyle/>
        <a:p>
          <a:endParaRPr lang="en-US"/>
        </a:p>
      </dgm:t>
    </dgm:pt>
    <dgm:pt modelId="{C039101F-FDE5-45F2-8967-336B9B56DAC8}">
      <dgm:prSet phldrT="[Text]"/>
      <dgm:spPr/>
      <dgm:t>
        <a:bodyPr/>
        <a:lstStyle/>
        <a:p>
          <a:r>
            <a:rPr lang="fa-IR" b="1" dirty="0" smtClean="0"/>
            <a:t>4. تلاش برای دستیابی به وسیله حمل و نقل مناسب برای حمل کالا</a:t>
          </a:r>
          <a:endParaRPr lang="en-US" b="1" dirty="0"/>
        </a:p>
      </dgm:t>
    </dgm:pt>
    <dgm:pt modelId="{62335FB2-E264-4C18-8A42-A61C3F71482D}" type="parTrans" cxnId="{99D458E5-91FF-4CFD-9C0D-833F289A0E8C}">
      <dgm:prSet/>
      <dgm:spPr/>
      <dgm:t>
        <a:bodyPr/>
        <a:lstStyle/>
        <a:p>
          <a:endParaRPr lang="en-US"/>
        </a:p>
      </dgm:t>
    </dgm:pt>
    <dgm:pt modelId="{2A7BFC0B-DF0E-49AF-BF84-4F2CF11BB88C}" type="sibTrans" cxnId="{99D458E5-91FF-4CFD-9C0D-833F289A0E8C}">
      <dgm:prSet/>
      <dgm:spPr/>
      <dgm:t>
        <a:bodyPr/>
        <a:lstStyle/>
        <a:p>
          <a:endParaRPr lang="en-US"/>
        </a:p>
      </dgm:t>
    </dgm:pt>
    <dgm:pt modelId="{1CC87C88-4916-4C4A-9E3D-B8C6F2CD30FB}">
      <dgm:prSet phldrT="[Text]"/>
      <dgm:spPr/>
      <dgm:t>
        <a:bodyPr/>
        <a:lstStyle/>
        <a:p>
          <a:r>
            <a:rPr lang="fa-IR" b="1" dirty="0" smtClean="0"/>
            <a:t>5. اختراع ماشین بخار</a:t>
          </a:r>
        </a:p>
      </dgm:t>
    </dgm:pt>
    <dgm:pt modelId="{EB24AA64-3CFD-4DE8-8CCC-2112F9760ECF}" type="parTrans" cxnId="{89D80E7F-2EBB-4D51-B14C-7D80F896D94D}">
      <dgm:prSet/>
      <dgm:spPr/>
      <dgm:t>
        <a:bodyPr/>
        <a:lstStyle/>
        <a:p>
          <a:endParaRPr lang="en-US"/>
        </a:p>
      </dgm:t>
    </dgm:pt>
    <dgm:pt modelId="{2D52D4D1-6EDD-44CF-92FD-4AA474A49CB8}" type="sibTrans" cxnId="{89D80E7F-2EBB-4D51-B14C-7D80F896D94D}">
      <dgm:prSet/>
      <dgm:spPr/>
      <dgm:t>
        <a:bodyPr/>
        <a:lstStyle/>
        <a:p>
          <a:endParaRPr lang="en-US"/>
        </a:p>
      </dgm:t>
    </dgm:pt>
    <dgm:pt modelId="{72FC8DAF-A4B4-4F00-867B-FE87295ECADF}">
      <dgm:prSet phldrT="[Text]"/>
      <dgm:spPr/>
      <dgm:t>
        <a:bodyPr/>
        <a:lstStyle/>
        <a:p>
          <a:r>
            <a:rPr lang="fa-IR" b="1" dirty="0" smtClean="0"/>
            <a:t>6. تحولات صنعتی عظیم و انقلاب صنعتی</a:t>
          </a:r>
        </a:p>
      </dgm:t>
    </dgm:pt>
    <dgm:pt modelId="{BCB97919-BC98-4C92-AC0D-6DC9D3A2C8E1}" type="parTrans" cxnId="{2C00F08A-11C3-4A71-BB91-F590A2F566B9}">
      <dgm:prSet/>
      <dgm:spPr/>
      <dgm:t>
        <a:bodyPr/>
        <a:lstStyle/>
        <a:p>
          <a:endParaRPr lang="en-US"/>
        </a:p>
      </dgm:t>
    </dgm:pt>
    <dgm:pt modelId="{4E54584C-02B0-4D03-9506-9195005B84E4}" type="sibTrans" cxnId="{2C00F08A-11C3-4A71-BB91-F590A2F566B9}">
      <dgm:prSet/>
      <dgm:spPr/>
      <dgm:t>
        <a:bodyPr/>
        <a:lstStyle/>
        <a:p>
          <a:endParaRPr lang="en-US"/>
        </a:p>
      </dgm:t>
    </dgm:pt>
    <dgm:pt modelId="{D91A774A-D620-43DD-84C5-62DA649ECF8D}">
      <dgm:prSet phldrT="[Text]"/>
      <dgm:spPr/>
      <dgm:t>
        <a:bodyPr/>
        <a:lstStyle/>
        <a:p>
          <a:r>
            <a:rPr lang="fa-IR" b="1" dirty="0" smtClean="0"/>
            <a:t>7. بروز نتایج حاصل از انقلاب صنعتی</a:t>
          </a:r>
        </a:p>
      </dgm:t>
    </dgm:pt>
    <dgm:pt modelId="{CF0314EE-9B21-49CD-97F9-2F93934BEE98}" type="parTrans" cxnId="{0FB0178F-D90C-4FD8-B83E-63EE5415A94D}">
      <dgm:prSet/>
      <dgm:spPr/>
      <dgm:t>
        <a:bodyPr/>
        <a:lstStyle/>
        <a:p>
          <a:endParaRPr lang="en-US"/>
        </a:p>
      </dgm:t>
    </dgm:pt>
    <dgm:pt modelId="{4E820859-C4B5-452B-AAE6-FEEFB8D252C5}" type="sibTrans" cxnId="{0FB0178F-D90C-4FD8-B83E-63EE5415A94D}">
      <dgm:prSet/>
      <dgm:spPr/>
      <dgm:t>
        <a:bodyPr/>
        <a:lstStyle/>
        <a:p>
          <a:endParaRPr lang="en-US"/>
        </a:p>
      </dgm:t>
    </dgm:pt>
    <dgm:pt modelId="{AA848389-B43D-4D7F-808D-A2F035BB91EF}">
      <dgm:prSet phldrT="[Text]"/>
      <dgm:spPr/>
      <dgm:t>
        <a:bodyPr/>
        <a:lstStyle/>
        <a:p>
          <a:r>
            <a:rPr lang="fa-IR" b="1" dirty="0" smtClean="0"/>
            <a:t>8. مهاجرت زمین داران به شهرها </a:t>
          </a:r>
        </a:p>
      </dgm:t>
    </dgm:pt>
    <dgm:pt modelId="{59F0F65B-35ED-4DB1-ABAC-B3D1CEE9B7E2}" type="parTrans" cxnId="{830C32E7-2F88-49DE-9C4E-1B91B0FB3E8F}">
      <dgm:prSet/>
      <dgm:spPr/>
      <dgm:t>
        <a:bodyPr/>
        <a:lstStyle/>
        <a:p>
          <a:endParaRPr lang="en-US"/>
        </a:p>
      </dgm:t>
    </dgm:pt>
    <dgm:pt modelId="{28F87DD9-232A-4D06-B295-9B7713C00ABC}" type="sibTrans" cxnId="{830C32E7-2F88-49DE-9C4E-1B91B0FB3E8F}">
      <dgm:prSet/>
      <dgm:spPr/>
      <dgm:t>
        <a:bodyPr/>
        <a:lstStyle/>
        <a:p>
          <a:endParaRPr lang="en-US"/>
        </a:p>
      </dgm:t>
    </dgm:pt>
    <dgm:pt modelId="{7DD4A6D3-88F5-4400-9CCE-9236C9EF5D27}">
      <dgm:prSet phldrT="[Text]"/>
      <dgm:spPr/>
      <dgm:t>
        <a:bodyPr/>
        <a:lstStyle/>
        <a:p>
          <a:r>
            <a:rPr lang="fa-IR" b="1" dirty="0" smtClean="0"/>
            <a:t>9. پایه گذاری صنعت توسط ایشان</a:t>
          </a:r>
        </a:p>
      </dgm:t>
    </dgm:pt>
    <dgm:pt modelId="{CF269DBC-FB57-4DE2-B2BF-89403987B792}" type="parTrans" cxnId="{0393490B-62A7-4AE5-BBE4-6404D6C830F1}">
      <dgm:prSet/>
      <dgm:spPr/>
      <dgm:t>
        <a:bodyPr/>
        <a:lstStyle/>
        <a:p>
          <a:endParaRPr lang="en-US"/>
        </a:p>
      </dgm:t>
    </dgm:pt>
    <dgm:pt modelId="{86A03CF5-579E-491F-8216-B49A30A22690}" type="sibTrans" cxnId="{0393490B-62A7-4AE5-BBE4-6404D6C830F1}">
      <dgm:prSet/>
      <dgm:spPr/>
      <dgm:t>
        <a:bodyPr/>
        <a:lstStyle/>
        <a:p>
          <a:endParaRPr lang="en-US"/>
        </a:p>
      </dgm:t>
    </dgm:pt>
    <dgm:pt modelId="{8649CE01-EE14-464E-92FF-D3F8F74DA990}">
      <dgm:prSet phldrT="[Text]"/>
      <dgm:spPr/>
      <dgm:t>
        <a:bodyPr/>
        <a:lstStyle/>
        <a:p>
          <a:r>
            <a:rPr lang="fa-IR" b="1" dirty="0" smtClean="0"/>
            <a:t>10. مهاجرت کارگران از روستاها به شهرها</a:t>
          </a:r>
        </a:p>
      </dgm:t>
    </dgm:pt>
    <dgm:pt modelId="{B10AF4E6-B89F-469E-88D3-88A501DE4FFF}" type="parTrans" cxnId="{ED8EB65E-B074-4B61-AE57-A2FD9D28B9CE}">
      <dgm:prSet/>
      <dgm:spPr/>
      <dgm:t>
        <a:bodyPr/>
        <a:lstStyle/>
        <a:p>
          <a:endParaRPr lang="en-US"/>
        </a:p>
      </dgm:t>
    </dgm:pt>
    <dgm:pt modelId="{F78E9E78-911D-4817-9295-9CB8F3005BE7}" type="sibTrans" cxnId="{ED8EB65E-B074-4B61-AE57-A2FD9D28B9CE}">
      <dgm:prSet/>
      <dgm:spPr/>
      <dgm:t>
        <a:bodyPr/>
        <a:lstStyle/>
        <a:p>
          <a:endParaRPr lang="en-US"/>
        </a:p>
      </dgm:t>
    </dgm:pt>
    <dgm:pt modelId="{27BB7C9E-BCA3-4A81-8FFA-29E45702E30C}">
      <dgm:prSet phldrT="[Text]"/>
      <dgm:spPr/>
      <dgm:t>
        <a:bodyPr/>
        <a:lstStyle/>
        <a:p>
          <a:r>
            <a:rPr lang="fa-IR" b="1" dirty="0" smtClean="0"/>
            <a:t>11. نیاز به کارگران متخصص</a:t>
          </a:r>
        </a:p>
      </dgm:t>
    </dgm:pt>
    <dgm:pt modelId="{6AAF2AA8-CA61-4B10-A52A-9789ECCA64E2}" type="parTrans" cxnId="{10AB620E-2BF6-497D-A6CD-29510DDB85ED}">
      <dgm:prSet/>
      <dgm:spPr/>
      <dgm:t>
        <a:bodyPr/>
        <a:lstStyle/>
        <a:p>
          <a:endParaRPr lang="en-US"/>
        </a:p>
      </dgm:t>
    </dgm:pt>
    <dgm:pt modelId="{6D0BE963-35DF-401A-A3E6-D0DF364F400C}" type="sibTrans" cxnId="{10AB620E-2BF6-497D-A6CD-29510DDB85ED}">
      <dgm:prSet/>
      <dgm:spPr/>
      <dgm:t>
        <a:bodyPr/>
        <a:lstStyle/>
        <a:p>
          <a:endParaRPr lang="en-US"/>
        </a:p>
      </dgm:t>
    </dgm:pt>
    <dgm:pt modelId="{CC0447D7-2988-4C03-BE4A-82A75FA748FA}">
      <dgm:prSet phldrT="[Text]"/>
      <dgm:spPr/>
      <dgm:t>
        <a:bodyPr/>
        <a:lstStyle/>
        <a:p>
          <a:r>
            <a:rPr lang="fa-IR" b="1" dirty="0" smtClean="0"/>
            <a:t>12. آموزش کارگران برای تولید بیشتر</a:t>
          </a:r>
        </a:p>
      </dgm:t>
    </dgm:pt>
    <dgm:pt modelId="{E538F47A-99DC-4489-98DF-144E6F16F1C8}" type="parTrans" cxnId="{A0166398-D362-4353-9481-E1B5F5E525D3}">
      <dgm:prSet/>
      <dgm:spPr/>
      <dgm:t>
        <a:bodyPr/>
        <a:lstStyle/>
        <a:p>
          <a:endParaRPr lang="en-US"/>
        </a:p>
      </dgm:t>
    </dgm:pt>
    <dgm:pt modelId="{AA5AB877-7AD0-420C-B238-248AAC23AD1B}" type="sibTrans" cxnId="{A0166398-D362-4353-9481-E1B5F5E525D3}">
      <dgm:prSet/>
      <dgm:spPr/>
      <dgm:t>
        <a:bodyPr/>
        <a:lstStyle/>
        <a:p>
          <a:endParaRPr lang="en-US"/>
        </a:p>
      </dgm:t>
    </dgm:pt>
    <dgm:pt modelId="{0646D7D0-4C39-415D-842C-A3BBC5637900}">
      <dgm:prSet phldrT="[Text]"/>
      <dgm:spPr/>
      <dgm:t>
        <a:bodyPr/>
        <a:lstStyle/>
        <a:p>
          <a:r>
            <a:rPr lang="fa-IR" b="1" dirty="0" smtClean="0"/>
            <a:t>13. افزایش آگاهی آنان از مسائل</a:t>
          </a:r>
        </a:p>
      </dgm:t>
    </dgm:pt>
    <dgm:pt modelId="{34BB5796-9656-41B5-920A-DD32FEEF018B}" type="parTrans" cxnId="{E21A3806-9040-4718-BC49-ABE1A9E496F4}">
      <dgm:prSet/>
      <dgm:spPr/>
      <dgm:t>
        <a:bodyPr/>
        <a:lstStyle/>
        <a:p>
          <a:endParaRPr lang="en-US"/>
        </a:p>
      </dgm:t>
    </dgm:pt>
    <dgm:pt modelId="{1D20697F-3505-41AE-9CAC-AAD1DA4E934B}" type="sibTrans" cxnId="{E21A3806-9040-4718-BC49-ABE1A9E496F4}">
      <dgm:prSet/>
      <dgm:spPr/>
      <dgm:t>
        <a:bodyPr/>
        <a:lstStyle/>
        <a:p>
          <a:endParaRPr lang="en-US"/>
        </a:p>
      </dgm:t>
    </dgm:pt>
    <dgm:pt modelId="{79F511F5-18C7-47BE-84E4-56E4516561ED}">
      <dgm:prSet phldrT="[Text]"/>
      <dgm:spPr/>
      <dgm:t>
        <a:bodyPr/>
        <a:lstStyle/>
        <a:p>
          <a:r>
            <a:rPr lang="fa-IR" b="1" dirty="0" smtClean="0"/>
            <a:t>14. تشکیل اتحادیه های کارگری </a:t>
          </a:r>
        </a:p>
      </dgm:t>
    </dgm:pt>
    <dgm:pt modelId="{E6195AE7-C0FF-4095-9DE2-33C706787A17}" type="parTrans" cxnId="{CF378AD4-86D7-483A-9F5A-81506137A36C}">
      <dgm:prSet/>
      <dgm:spPr/>
      <dgm:t>
        <a:bodyPr/>
        <a:lstStyle/>
        <a:p>
          <a:endParaRPr lang="en-US"/>
        </a:p>
      </dgm:t>
    </dgm:pt>
    <dgm:pt modelId="{E2683562-3ADB-480A-B204-2AB25423B686}" type="sibTrans" cxnId="{CF378AD4-86D7-483A-9F5A-81506137A36C}">
      <dgm:prSet/>
      <dgm:spPr/>
      <dgm:t>
        <a:bodyPr/>
        <a:lstStyle/>
        <a:p>
          <a:endParaRPr lang="en-US"/>
        </a:p>
      </dgm:t>
    </dgm:pt>
    <dgm:pt modelId="{2849ED85-D22C-4481-A64A-BCEF0347D5F2}">
      <dgm:prSet phldrT="[Text]"/>
      <dgm:spPr/>
      <dgm:t>
        <a:bodyPr/>
        <a:lstStyle/>
        <a:p>
          <a:r>
            <a:rPr lang="fa-IR" b="1" dirty="0" smtClean="0"/>
            <a:t>15. نیاز به شیوه های جدیدی از مدیریت</a:t>
          </a:r>
        </a:p>
      </dgm:t>
    </dgm:pt>
    <dgm:pt modelId="{C7FCFEEF-7003-4ECF-B268-426997C64F7A}" type="parTrans" cxnId="{954065B8-7F0F-48CC-89EE-996679113F07}">
      <dgm:prSet/>
      <dgm:spPr/>
      <dgm:t>
        <a:bodyPr/>
        <a:lstStyle/>
        <a:p>
          <a:endParaRPr lang="en-US"/>
        </a:p>
      </dgm:t>
    </dgm:pt>
    <dgm:pt modelId="{1D22EB5E-DEFE-456C-AB0C-C5EA2F75C39A}" type="sibTrans" cxnId="{954065B8-7F0F-48CC-89EE-996679113F07}">
      <dgm:prSet/>
      <dgm:spPr/>
      <dgm:t>
        <a:bodyPr/>
        <a:lstStyle/>
        <a:p>
          <a:endParaRPr lang="en-US"/>
        </a:p>
      </dgm:t>
    </dgm:pt>
    <dgm:pt modelId="{83B65353-9079-4BC8-B010-BE7E71EF0E99}">
      <dgm:prSet phldrT="[Text]"/>
      <dgm:spPr/>
      <dgm:t>
        <a:bodyPr/>
        <a:lstStyle/>
        <a:p>
          <a:r>
            <a:rPr lang="fa-IR" b="1" dirty="0" smtClean="0"/>
            <a:t>16. ظهور روش های جدید در تولید </a:t>
          </a:r>
        </a:p>
      </dgm:t>
    </dgm:pt>
    <dgm:pt modelId="{0BF385A3-39BB-440D-ADA6-B56694C48D0A}" type="parTrans" cxnId="{95E2CB6A-0778-4582-BC18-76D4C73B4BAD}">
      <dgm:prSet/>
      <dgm:spPr/>
      <dgm:t>
        <a:bodyPr/>
        <a:lstStyle/>
        <a:p>
          <a:endParaRPr lang="en-US"/>
        </a:p>
      </dgm:t>
    </dgm:pt>
    <dgm:pt modelId="{6972BBBB-42E2-4451-8A49-F648CA693BC2}" type="sibTrans" cxnId="{95E2CB6A-0778-4582-BC18-76D4C73B4BAD}">
      <dgm:prSet/>
      <dgm:spPr/>
      <dgm:t>
        <a:bodyPr/>
        <a:lstStyle/>
        <a:p>
          <a:endParaRPr lang="en-US"/>
        </a:p>
      </dgm:t>
    </dgm:pt>
    <dgm:pt modelId="{F2AAAD1E-501A-4C8C-9530-9E2EF65BC503}">
      <dgm:prSet phldrT="[Text]"/>
      <dgm:spPr/>
      <dgm:t>
        <a:bodyPr/>
        <a:lstStyle/>
        <a:p>
          <a:r>
            <a:rPr lang="fa-IR" b="1" dirty="0" smtClean="0"/>
            <a:t>17. ظهور و شروع شکل گیری مکاتب مختلف مدیریت</a:t>
          </a:r>
        </a:p>
      </dgm:t>
    </dgm:pt>
    <dgm:pt modelId="{B0D4AC4E-3578-4AE7-BA24-A0CFF00C101D}" type="parTrans" cxnId="{B3739781-B45F-4185-AC2B-5FAD8B0F8890}">
      <dgm:prSet/>
      <dgm:spPr/>
      <dgm:t>
        <a:bodyPr/>
        <a:lstStyle/>
        <a:p>
          <a:endParaRPr lang="en-US"/>
        </a:p>
      </dgm:t>
    </dgm:pt>
    <dgm:pt modelId="{4A36B877-2829-47D5-BDAC-DD4A86D2358B}" type="sibTrans" cxnId="{B3739781-B45F-4185-AC2B-5FAD8B0F8890}">
      <dgm:prSet/>
      <dgm:spPr/>
      <dgm:t>
        <a:bodyPr/>
        <a:lstStyle/>
        <a:p>
          <a:endParaRPr lang="en-US"/>
        </a:p>
      </dgm:t>
    </dgm:pt>
    <dgm:pt modelId="{BDB1E5B0-84EB-4196-B0A7-29DFFAE2EACB}">
      <dgm:prSet phldrT="[Text]"/>
      <dgm:spPr/>
      <dgm:t>
        <a:bodyPr/>
        <a:lstStyle/>
        <a:p>
          <a:r>
            <a:rPr lang="fa-IR" b="1" dirty="0" smtClean="0"/>
            <a:t>18. تخصصی شدن مدیریت در موضوعات</a:t>
          </a:r>
        </a:p>
      </dgm:t>
    </dgm:pt>
    <dgm:pt modelId="{C528B77A-8AC3-49D7-8B92-6336E73B09E5}" type="parTrans" cxnId="{D6982C3C-CC35-4742-A2E3-382D1301B719}">
      <dgm:prSet/>
      <dgm:spPr/>
      <dgm:t>
        <a:bodyPr/>
        <a:lstStyle/>
        <a:p>
          <a:endParaRPr lang="en-US"/>
        </a:p>
      </dgm:t>
    </dgm:pt>
    <dgm:pt modelId="{49AC2F3C-D341-4E4B-AB63-C4D167BA006F}" type="sibTrans" cxnId="{D6982C3C-CC35-4742-A2E3-382D1301B719}">
      <dgm:prSet/>
      <dgm:spPr/>
      <dgm:t>
        <a:bodyPr/>
        <a:lstStyle/>
        <a:p>
          <a:endParaRPr lang="en-US"/>
        </a:p>
      </dgm:t>
    </dgm:pt>
    <dgm:pt modelId="{CD217438-D2EB-425E-A374-0ED845BC0363}">
      <dgm:prSet phldrT="[Text]"/>
      <dgm:spPr/>
      <dgm:t>
        <a:bodyPr/>
        <a:lstStyle/>
        <a:p>
          <a:r>
            <a:rPr lang="fa-IR" b="1" dirty="0" smtClean="0"/>
            <a:t>19. ظهور و شکل گیری  مدیریت منابع انسانی و سرمایه انسانی</a:t>
          </a:r>
        </a:p>
      </dgm:t>
    </dgm:pt>
    <dgm:pt modelId="{B14936FB-6260-47F9-A312-88C9AA0D302C}" type="parTrans" cxnId="{6EB560ED-873F-42C8-AA6E-FBB8E28BDAD5}">
      <dgm:prSet/>
      <dgm:spPr/>
      <dgm:t>
        <a:bodyPr/>
        <a:lstStyle/>
        <a:p>
          <a:endParaRPr lang="en-US"/>
        </a:p>
      </dgm:t>
    </dgm:pt>
    <dgm:pt modelId="{A6D67580-FFC5-43B5-AF28-C535DFCEEF09}" type="sibTrans" cxnId="{6EB560ED-873F-42C8-AA6E-FBB8E28BDAD5}">
      <dgm:prSet/>
      <dgm:spPr/>
      <dgm:t>
        <a:bodyPr/>
        <a:lstStyle/>
        <a:p>
          <a:endParaRPr lang="en-US"/>
        </a:p>
      </dgm:t>
    </dgm:pt>
    <dgm:pt modelId="{94A8F477-B79E-4F60-A783-B3C9861395A0}">
      <dgm:prSet phldrT="[Text]"/>
      <dgm:spPr/>
      <dgm:t>
        <a:bodyPr/>
        <a:lstStyle/>
        <a:p>
          <a:r>
            <a:rPr lang="fa-IR" b="1" dirty="0" smtClean="0"/>
            <a:t>20. شکل گیری مدیریت رفتار سازمانی</a:t>
          </a:r>
        </a:p>
      </dgm:t>
    </dgm:pt>
    <dgm:pt modelId="{D813217C-BC64-4EC0-AC48-27171F539F88}" type="parTrans" cxnId="{C2F41BC4-4BAD-473B-8331-54F059ABB2B6}">
      <dgm:prSet/>
      <dgm:spPr/>
      <dgm:t>
        <a:bodyPr/>
        <a:lstStyle/>
        <a:p>
          <a:endParaRPr lang="en-US"/>
        </a:p>
      </dgm:t>
    </dgm:pt>
    <dgm:pt modelId="{ABC1AE24-F351-4DAE-8839-38D60943181F}" type="sibTrans" cxnId="{C2F41BC4-4BAD-473B-8331-54F059ABB2B6}">
      <dgm:prSet/>
      <dgm:spPr/>
      <dgm:t>
        <a:bodyPr/>
        <a:lstStyle/>
        <a:p>
          <a:endParaRPr lang="en-US"/>
        </a:p>
      </dgm:t>
    </dgm:pt>
    <dgm:pt modelId="{F1372915-6766-4F46-8EB9-C1F7AD1B2E13}" type="pres">
      <dgm:prSet presAssocID="{EFF7859B-EA00-44AC-BCF5-FD9C62CEBB64}" presName="diagram" presStyleCnt="0">
        <dgm:presLayoutVars>
          <dgm:dir/>
          <dgm:resizeHandles val="exact"/>
        </dgm:presLayoutVars>
      </dgm:prSet>
      <dgm:spPr/>
      <dgm:t>
        <a:bodyPr/>
        <a:lstStyle/>
        <a:p>
          <a:endParaRPr lang="en-US"/>
        </a:p>
      </dgm:t>
    </dgm:pt>
    <dgm:pt modelId="{88226ED3-FB29-40E3-8421-84879B66684F}" type="pres">
      <dgm:prSet presAssocID="{7EF9DB38-F544-4E49-AC63-49ACA53637D1}" presName="node" presStyleLbl="node1" presStyleIdx="0" presStyleCnt="20">
        <dgm:presLayoutVars>
          <dgm:bulletEnabled val="1"/>
        </dgm:presLayoutVars>
      </dgm:prSet>
      <dgm:spPr/>
      <dgm:t>
        <a:bodyPr/>
        <a:lstStyle/>
        <a:p>
          <a:endParaRPr lang="en-US"/>
        </a:p>
      </dgm:t>
    </dgm:pt>
    <dgm:pt modelId="{922938C2-99DE-417C-B1F3-B46FD6DBCF28}" type="pres">
      <dgm:prSet presAssocID="{6D7B4071-079B-45E2-A5B1-75F3E284AC78}" presName="sibTrans" presStyleLbl="sibTrans2D1" presStyleIdx="0" presStyleCnt="19"/>
      <dgm:spPr/>
      <dgm:t>
        <a:bodyPr/>
        <a:lstStyle/>
        <a:p>
          <a:endParaRPr lang="en-US"/>
        </a:p>
      </dgm:t>
    </dgm:pt>
    <dgm:pt modelId="{914B03DA-C64C-4B4D-B29F-1919E9D44590}" type="pres">
      <dgm:prSet presAssocID="{6D7B4071-079B-45E2-A5B1-75F3E284AC78}" presName="connectorText" presStyleLbl="sibTrans2D1" presStyleIdx="0" presStyleCnt="19"/>
      <dgm:spPr/>
      <dgm:t>
        <a:bodyPr/>
        <a:lstStyle/>
        <a:p>
          <a:endParaRPr lang="en-US"/>
        </a:p>
      </dgm:t>
    </dgm:pt>
    <dgm:pt modelId="{0779BB81-7714-419B-89B7-054986D91850}" type="pres">
      <dgm:prSet presAssocID="{57096F5D-5778-4433-BA76-2152F8A3AA1E}" presName="node" presStyleLbl="node1" presStyleIdx="1" presStyleCnt="20">
        <dgm:presLayoutVars>
          <dgm:bulletEnabled val="1"/>
        </dgm:presLayoutVars>
      </dgm:prSet>
      <dgm:spPr/>
      <dgm:t>
        <a:bodyPr/>
        <a:lstStyle/>
        <a:p>
          <a:endParaRPr lang="en-US"/>
        </a:p>
      </dgm:t>
    </dgm:pt>
    <dgm:pt modelId="{711BAFE5-F0C2-4F51-8133-4DA38FA0194B}" type="pres">
      <dgm:prSet presAssocID="{94FDA314-D2E0-438C-83A3-C1D92F619696}" presName="sibTrans" presStyleLbl="sibTrans2D1" presStyleIdx="1" presStyleCnt="19"/>
      <dgm:spPr/>
      <dgm:t>
        <a:bodyPr/>
        <a:lstStyle/>
        <a:p>
          <a:endParaRPr lang="en-US"/>
        </a:p>
      </dgm:t>
    </dgm:pt>
    <dgm:pt modelId="{832F5ECC-4F36-4055-80D0-6BAEEDC39F0F}" type="pres">
      <dgm:prSet presAssocID="{94FDA314-D2E0-438C-83A3-C1D92F619696}" presName="connectorText" presStyleLbl="sibTrans2D1" presStyleIdx="1" presStyleCnt="19"/>
      <dgm:spPr/>
      <dgm:t>
        <a:bodyPr/>
        <a:lstStyle/>
        <a:p>
          <a:endParaRPr lang="en-US"/>
        </a:p>
      </dgm:t>
    </dgm:pt>
    <dgm:pt modelId="{68C66CD9-F569-446E-A3C9-26C8712AD0A8}" type="pres">
      <dgm:prSet presAssocID="{EC1FD0D5-8497-4885-9407-6BA413132CBA}" presName="node" presStyleLbl="node1" presStyleIdx="2" presStyleCnt="20">
        <dgm:presLayoutVars>
          <dgm:bulletEnabled val="1"/>
        </dgm:presLayoutVars>
      </dgm:prSet>
      <dgm:spPr/>
      <dgm:t>
        <a:bodyPr/>
        <a:lstStyle/>
        <a:p>
          <a:endParaRPr lang="en-US"/>
        </a:p>
      </dgm:t>
    </dgm:pt>
    <dgm:pt modelId="{2D2BF5AE-EC94-4E2D-BCAB-78FD8A2ADACD}" type="pres">
      <dgm:prSet presAssocID="{63D2C13F-E804-4565-9AEC-1C87FDE3F148}" presName="sibTrans" presStyleLbl="sibTrans2D1" presStyleIdx="2" presStyleCnt="19"/>
      <dgm:spPr/>
      <dgm:t>
        <a:bodyPr/>
        <a:lstStyle/>
        <a:p>
          <a:endParaRPr lang="en-US"/>
        </a:p>
      </dgm:t>
    </dgm:pt>
    <dgm:pt modelId="{B97C2B09-CC6E-4388-98B5-D79D0199F540}" type="pres">
      <dgm:prSet presAssocID="{63D2C13F-E804-4565-9AEC-1C87FDE3F148}" presName="connectorText" presStyleLbl="sibTrans2D1" presStyleIdx="2" presStyleCnt="19"/>
      <dgm:spPr/>
      <dgm:t>
        <a:bodyPr/>
        <a:lstStyle/>
        <a:p>
          <a:endParaRPr lang="en-US"/>
        </a:p>
      </dgm:t>
    </dgm:pt>
    <dgm:pt modelId="{268E2675-D1F3-424B-8980-337FFBD22D29}" type="pres">
      <dgm:prSet presAssocID="{C039101F-FDE5-45F2-8967-336B9B56DAC8}" presName="node" presStyleLbl="node1" presStyleIdx="3" presStyleCnt="20">
        <dgm:presLayoutVars>
          <dgm:bulletEnabled val="1"/>
        </dgm:presLayoutVars>
      </dgm:prSet>
      <dgm:spPr/>
      <dgm:t>
        <a:bodyPr/>
        <a:lstStyle/>
        <a:p>
          <a:endParaRPr lang="en-US"/>
        </a:p>
      </dgm:t>
    </dgm:pt>
    <dgm:pt modelId="{216F60A8-DD33-48A0-B847-7C54843FB381}" type="pres">
      <dgm:prSet presAssocID="{2A7BFC0B-DF0E-49AF-BF84-4F2CF11BB88C}" presName="sibTrans" presStyleLbl="sibTrans2D1" presStyleIdx="3" presStyleCnt="19"/>
      <dgm:spPr/>
      <dgm:t>
        <a:bodyPr/>
        <a:lstStyle/>
        <a:p>
          <a:endParaRPr lang="en-US"/>
        </a:p>
      </dgm:t>
    </dgm:pt>
    <dgm:pt modelId="{28FAF95B-9DDA-43CE-8E0F-A0C62BC78199}" type="pres">
      <dgm:prSet presAssocID="{2A7BFC0B-DF0E-49AF-BF84-4F2CF11BB88C}" presName="connectorText" presStyleLbl="sibTrans2D1" presStyleIdx="3" presStyleCnt="19"/>
      <dgm:spPr/>
      <dgm:t>
        <a:bodyPr/>
        <a:lstStyle/>
        <a:p>
          <a:endParaRPr lang="en-US"/>
        </a:p>
      </dgm:t>
    </dgm:pt>
    <dgm:pt modelId="{39C780EB-6822-4F3B-A676-706452F39A64}" type="pres">
      <dgm:prSet presAssocID="{1CC87C88-4916-4C4A-9E3D-B8C6F2CD30FB}" presName="node" presStyleLbl="node1" presStyleIdx="4" presStyleCnt="20">
        <dgm:presLayoutVars>
          <dgm:bulletEnabled val="1"/>
        </dgm:presLayoutVars>
      </dgm:prSet>
      <dgm:spPr/>
      <dgm:t>
        <a:bodyPr/>
        <a:lstStyle/>
        <a:p>
          <a:endParaRPr lang="en-US"/>
        </a:p>
      </dgm:t>
    </dgm:pt>
    <dgm:pt modelId="{052742A0-7246-406E-AC48-ADB9A643CEEE}" type="pres">
      <dgm:prSet presAssocID="{2D52D4D1-6EDD-44CF-92FD-4AA474A49CB8}" presName="sibTrans" presStyleLbl="sibTrans2D1" presStyleIdx="4" presStyleCnt="19"/>
      <dgm:spPr/>
      <dgm:t>
        <a:bodyPr/>
        <a:lstStyle/>
        <a:p>
          <a:endParaRPr lang="en-US"/>
        </a:p>
      </dgm:t>
    </dgm:pt>
    <dgm:pt modelId="{39CCEBB0-4A3A-418B-9884-6BDDA17773E0}" type="pres">
      <dgm:prSet presAssocID="{2D52D4D1-6EDD-44CF-92FD-4AA474A49CB8}" presName="connectorText" presStyleLbl="sibTrans2D1" presStyleIdx="4" presStyleCnt="19"/>
      <dgm:spPr/>
      <dgm:t>
        <a:bodyPr/>
        <a:lstStyle/>
        <a:p>
          <a:endParaRPr lang="en-US"/>
        </a:p>
      </dgm:t>
    </dgm:pt>
    <dgm:pt modelId="{A6E23311-96E1-4F8F-BD13-869F189E764F}" type="pres">
      <dgm:prSet presAssocID="{72FC8DAF-A4B4-4F00-867B-FE87295ECADF}" presName="node" presStyleLbl="node1" presStyleIdx="5" presStyleCnt="20">
        <dgm:presLayoutVars>
          <dgm:bulletEnabled val="1"/>
        </dgm:presLayoutVars>
      </dgm:prSet>
      <dgm:spPr/>
      <dgm:t>
        <a:bodyPr/>
        <a:lstStyle/>
        <a:p>
          <a:endParaRPr lang="en-US"/>
        </a:p>
      </dgm:t>
    </dgm:pt>
    <dgm:pt modelId="{7D28EB01-602C-46A1-8C74-7D1DE1E77F98}" type="pres">
      <dgm:prSet presAssocID="{4E54584C-02B0-4D03-9506-9195005B84E4}" presName="sibTrans" presStyleLbl="sibTrans2D1" presStyleIdx="5" presStyleCnt="19"/>
      <dgm:spPr/>
      <dgm:t>
        <a:bodyPr/>
        <a:lstStyle/>
        <a:p>
          <a:endParaRPr lang="en-US"/>
        </a:p>
      </dgm:t>
    </dgm:pt>
    <dgm:pt modelId="{5AA242A2-784C-4232-957E-93B07F87DA2F}" type="pres">
      <dgm:prSet presAssocID="{4E54584C-02B0-4D03-9506-9195005B84E4}" presName="connectorText" presStyleLbl="sibTrans2D1" presStyleIdx="5" presStyleCnt="19"/>
      <dgm:spPr/>
      <dgm:t>
        <a:bodyPr/>
        <a:lstStyle/>
        <a:p>
          <a:endParaRPr lang="en-US"/>
        </a:p>
      </dgm:t>
    </dgm:pt>
    <dgm:pt modelId="{4DDF0F93-645B-42EB-9CAE-FAF6B6AA7D76}" type="pres">
      <dgm:prSet presAssocID="{D91A774A-D620-43DD-84C5-62DA649ECF8D}" presName="node" presStyleLbl="node1" presStyleIdx="6" presStyleCnt="20">
        <dgm:presLayoutVars>
          <dgm:bulletEnabled val="1"/>
        </dgm:presLayoutVars>
      </dgm:prSet>
      <dgm:spPr/>
      <dgm:t>
        <a:bodyPr/>
        <a:lstStyle/>
        <a:p>
          <a:endParaRPr lang="en-US"/>
        </a:p>
      </dgm:t>
    </dgm:pt>
    <dgm:pt modelId="{A5B0916C-7776-4755-95C6-19B21C80908A}" type="pres">
      <dgm:prSet presAssocID="{4E820859-C4B5-452B-AAE6-FEEFB8D252C5}" presName="sibTrans" presStyleLbl="sibTrans2D1" presStyleIdx="6" presStyleCnt="19"/>
      <dgm:spPr/>
      <dgm:t>
        <a:bodyPr/>
        <a:lstStyle/>
        <a:p>
          <a:endParaRPr lang="en-US"/>
        </a:p>
      </dgm:t>
    </dgm:pt>
    <dgm:pt modelId="{531A0138-563C-4967-AF13-B499B6AD700E}" type="pres">
      <dgm:prSet presAssocID="{4E820859-C4B5-452B-AAE6-FEEFB8D252C5}" presName="connectorText" presStyleLbl="sibTrans2D1" presStyleIdx="6" presStyleCnt="19"/>
      <dgm:spPr/>
      <dgm:t>
        <a:bodyPr/>
        <a:lstStyle/>
        <a:p>
          <a:endParaRPr lang="en-US"/>
        </a:p>
      </dgm:t>
    </dgm:pt>
    <dgm:pt modelId="{C6BDEB04-B3BE-42AE-93DF-4E4203FD6418}" type="pres">
      <dgm:prSet presAssocID="{AA848389-B43D-4D7F-808D-A2F035BB91EF}" presName="node" presStyleLbl="node1" presStyleIdx="7" presStyleCnt="20">
        <dgm:presLayoutVars>
          <dgm:bulletEnabled val="1"/>
        </dgm:presLayoutVars>
      </dgm:prSet>
      <dgm:spPr/>
      <dgm:t>
        <a:bodyPr/>
        <a:lstStyle/>
        <a:p>
          <a:endParaRPr lang="en-US"/>
        </a:p>
      </dgm:t>
    </dgm:pt>
    <dgm:pt modelId="{1C8E4D75-C8DA-448C-85A4-EB619C481729}" type="pres">
      <dgm:prSet presAssocID="{28F87DD9-232A-4D06-B295-9B7713C00ABC}" presName="sibTrans" presStyleLbl="sibTrans2D1" presStyleIdx="7" presStyleCnt="19"/>
      <dgm:spPr/>
      <dgm:t>
        <a:bodyPr/>
        <a:lstStyle/>
        <a:p>
          <a:endParaRPr lang="en-US"/>
        </a:p>
      </dgm:t>
    </dgm:pt>
    <dgm:pt modelId="{898BC8FB-6462-408F-99E2-9AA5B4EA938A}" type="pres">
      <dgm:prSet presAssocID="{28F87DD9-232A-4D06-B295-9B7713C00ABC}" presName="connectorText" presStyleLbl="sibTrans2D1" presStyleIdx="7" presStyleCnt="19"/>
      <dgm:spPr/>
      <dgm:t>
        <a:bodyPr/>
        <a:lstStyle/>
        <a:p>
          <a:endParaRPr lang="en-US"/>
        </a:p>
      </dgm:t>
    </dgm:pt>
    <dgm:pt modelId="{FA1D03C2-76B9-4CA2-B291-5ABEE114893C}" type="pres">
      <dgm:prSet presAssocID="{7DD4A6D3-88F5-4400-9CCE-9236C9EF5D27}" presName="node" presStyleLbl="node1" presStyleIdx="8" presStyleCnt="20">
        <dgm:presLayoutVars>
          <dgm:bulletEnabled val="1"/>
        </dgm:presLayoutVars>
      </dgm:prSet>
      <dgm:spPr/>
      <dgm:t>
        <a:bodyPr/>
        <a:lstStyle/>
        <a:p>
          <a:endParaRPr lang="en-US"/>
        </a:p>
      </dgm:t>
    </dgm:pt>
    <dgm:pt modelId="{43E23543-03D2-4863-9632-7A50393A6ABA}" type="pres">
      <dgm:prSet presAssocID="{86A03CF5-579E-491F-8216-B49A30A22690}" presName="sibTrans" presStyleLbl="sibTrans2D1" presStyleIdx="8" presStyleCnt="19"/>
      <dgm:spPr/>
      <dgm:t>
        <a:bodyPr/>
        <a:lstStyle/>
        <a:p>
          <a:endParaRPr lang="en-US"/>
        </a:p>
      </dgm:t>
    </dgm:pt>
    <dgm:pt modelId="{C3DC3680-083C-456E-AACD-EBEFB5DB682B}" type="pres">
      <dgm:prSet presAssocID="{86A03CF5-579E-491F-8216-B49A30A22690}" presName="connectorText" presStyleLbl="sibTrans2D1" presStyleIdx="8" presStyleCnt="19"/>
      <dgm:spPr/>
      <dgm:t>
        <a:bodyPr/>
        <a:lstStyle/>
        <a:p>
          <a:endParaRPr lang="en-US"/>
        </a:p>
      </dgm:t>
    </dgm:pt>
    <dgm:pt modelId="{9EFD53A0-2407-4CB9-9004-CAAA8D81559C}" type="pres">
      <dgm:prSet presAssocID="{8649CE01-EE14-464E-92FF-D3F8F74DA990}" presName="node" presStyleLbl="node1" presStyleIdx="9" presStyleCnt="20">
        <dgm:presLayoutVars>
          <dgm:bulletEnabled val="1"/>
        </dgm:presLayoutVars>
      </dgm:prSet>
      <dgm:spPr/>
      <dgm:t>
        <a:bodyPr/>
        <a:lstStyle/>
        <a:p>
          <a:endParaRPr lang="en-US"/>
        </a:p>
      </dgm:t>
    </dgm:pt>
    <dgm:pt modelId="{800F8492-5E12-4F07-BC81-17EB156620DF}" type="pres">
      <dgm:prSet presAssocID="{F78E9E78-911D-4817-9295-9CB8F3005BE7}" presName="sibTrans" presStyleLbl="sibTrans2D1" presStyleIdx="9" presStyleCnt="19"/>
      <dgm:spPr/>
      <dgm:t>
        <a:bodyPr/>
        <a:lstStyle/>
        <a:p>
          <a:endParaRPr lang="en-US"/>
        </a:p>
      </dgm:t>
    </dgm:pt>
    <dgm:pt modelId="{C49B5589-0384-46E8-BFFA-E543B73DE0FD}" type="pres">
      <dgm:prSet presAssocID="{F78E9E78-911D-4817-9295-9CB8F3005BE7}" presName="connectorText" presStyleLbl="sibTrans2D1" presStyleIdx="9" presStyleCnt="19"/>
      <dgm:spPr/>
      <dgm:t>
        <a:bodyPr/>
        <a:lstStyle/>
        <a:p>
          <a:endParaRPr lang="en-US"/>
        </a:p>
      </dgm:t>
    </dgm:pt>
    <dgm:pt modelId="{8E7E57BD-37F1-400A-A68A-B0B364367AC5}" type="pres">
      <dgm:prSet presAssocID="{27BB7C9E-BCA3-4A81-8FFA-29E45702E30C}" presName="node" presStyleLbl="node1" presStyleIdx="10" presStyleCnt="20">
        <dgm:presLayoutVars>
          <dgm:bulletEnabled val="1"/>
        </dgm:presLayoutVars>
      </dgm:prSet>
      <dgm:spPr/>
      <dgm:t>
        <a:bodyPr/>
        <a:lstStyle/>
        <a:p>
          <a:endParaRPr lang="en-US"/>
        </a:p>
      </dgm:t>
    </dgm:pt>
    <dgm:pt modelId="{319EB0FF-2392-4CDA-9D0A-09A1D50376BA}" type="pres">
      <dgm:prSet presAssocID="{6D0BE963-35DF-401A-A3E6-D0DF364F400C}" presName="sibTrans" presStyleLbl="sibTrans2D1" presStyleIdx="10" presStyleCnt="19"/>
      <dgm:spPr/>
      <dgm:t>
        <a:bodyPr/>
        <a:lstStyle/>
        <a:p>
          <a:endParaRPr lang="en-US"/>
        </a:p>
      </dgm:t>
    </dgm:pt>
    <dgm:pt modelId="{71AB4CFA-EE5B-4256-8895-65CC675490E7}" type="pres">
      <dgm:prSet presAssocID="{6D0BE963-35DF-401A-A3E6-D0DF364F400C}" presName="connectorText" presStyleLbl="sibTrans2D1" presStyleIdx="10" presStyleCnt="19"/>
      <dgm:spPr/>
      <dgm:t>
        <a:bodyPr/>
        <a:lstStyle/>
        <a:p>
          <a:endParaRPr lang="en-US"/>
        </a:p>
      </dgm:t>
    </dgm:pt>
    <dgm:pt modelId="{308E7EAF-7B4A-4D1A-868D-A5E91A8C0BBE}" type="pres">
      <dgm:prSet presAssocID="{CC0447D7-2988-4C03-BE4A-82A75FA748FA}" presName="node" presStyleLbl="node1" presStyleIdx="11" presStyleCnt="20">
        <dgm:presLayoutVars>
          <dgm:bulletEnabled val="1"/>
        </dgm:presLayoutVars>
      </dgm:prSet>
      <dgm:spPr/>
      <dgm:t>
        <a:bodyPr/>
        <a:lstStyle/>
        <a:p>
          <a:endParaRPr lang="en-US"/>
        </a:p>
      </dgm:t>
    </dgm:pt>
    <dgm:pt modelId="{97C60B9A-A629-4CBB-9B86-EEEFEA36BE79}" type="pres">
      <dgm:prSet presAssocID="{AA5AB877-7AD0-420C-B238-248AAC23AD1B}" presName="sibTrans" presStyleLbl="sibTrans2D1" presStyleIdx="11" presStyleCnt="19"/>
      <dgm:spPr/>
      <dgm:t>
        <a:bodyPr/>
        <a:lstStyle/>
        <a:p>
          <a:endParaRPr lang="en-US"/>
        </a:p>
      </dgm:t>
    </dgm:pt>
    <dgm:pt modelId="{E1289E5F-CB1E-483C-9830-E9E88EAC98DF}" type="pres">
      <dgm:prSet presAssocID="{AA5AB877-7AD0-420C-B238-248AAC23AD1B}" presName="connectorText" presStyleLbl="sibTrans2D1" presStyleIdx="11" presStyleCnt="19"/>
      <dgm:spPr/>
      <dgm:t>
        <a:bodyPr/>
        <a:lstStyle/>
        <a:p>
          <a:endParaRPr lang="en-US"/>
        </a:p>
      </dgm:t>
    </dgm:pt>
    <dgm:pt modelId="{90EE0069-0A74-4513-8A65-42649853BF62}" type="pres">
      <dgm:prSet presAssocID="{0646D7D0-4C39-415D-842C-A3BBC5637900}" presName="node" presStyleLbl="node1" presStyleIdx="12" presStyleCnt="20">
        <dgm:presLayoutVars>
          <dgm:bulletEnabled val="1"/>
        </dgm:presLayoutVars>
      </dgm:prSet>
      <dgm:spPr/>
      <dgm:t>
        <a:bodyPr/>
        <a:lstStyle/>
        <a:p>
          <a:endParaRPr lang="en-US"/>
        </a:p>
      </dgm:t>
    </dgm:pt>
    <dgm:pt modelId="{53666866-AE48-43BC-88D3-E090F6A509C4}" type="pres">
      <dgm:prSet presAssocID="{1D20697F-3505-41AE-9CAC-AAD1DA4E934B}" presName="sibTrans" presStyleLbl="sibTrans2D1" presStyleIdx="12" presStyleCnt="19"/>
      <dgm:spPr/>
      <dgm:t>
        <a:bodyPr/>
        <a:lstStyle/>
        <a:p>
          <a:endParaRPr lang="en-US"/>
        </a:p>
      </dgm:t>
    </dgm:pt>
    <dgm:pt modelId="{3D49E7AB-DC73-4183-9125-DE16CC89C029}" type="pres">
      <dgm:prSet presAssocID="{1D20697F-3505-41AE-9CAC-AAD1DA4E934B}" presName="connectorText" presStyleLbl="sibTrans2D1" presStyleIdx="12" presStyleCnt="19"/>
      <dgm:spPr/>
      <dgm:t>
        <a:bodyPr/>
        <a:lstStyle/>
        <a:p>
          <a:endParaRPr lang="en-US"/>
        </a:p>
      </dgm:t>
    </dgm:pt>
    <dgm:pt modelId="{7A3F5CE6-ADB0-4285-B492-B640368FD78D}" type="pres">
      <dgm:prSet presAssocID="{79F511F5-18C7-47BE-84E4-56E4516561ED}" presName="node" presStyleLbl="node1" presStyleIdx="13" presStyleCnt="20">
        <dgm:presLayoutVars>
          <dgm:bulletEnabled val="1"/>
        </dgm:presLayoutVars>
      </dgm:prSet>
      <dgm:spPr/>
      <dgm:t>
        <a:bodyPr/>
        <a:lstStyle/>
        <a:p>
          <a:endParaRPr lang="en-US"/>
        </a:p>
      </dgm:t>
    </dgm:pt>
    <dgm:pt modelId="{122F7691-BE85-4AE6-BFE8-7076F5E82107}" type="pres">
      <dgm:prSet presAssocID="{E2683562-3ADB-480A-B204-2AB25423B686}" presName="sibTrans" presStyleLbl="sibTrans2D1" presStyleIdx="13" presStyleCnt="19"/>
      <dgm:spPr/>
      <dgm:t>
        <a:bodyPr/>
        <a:lstStyle/>
        <a:p>
          <a:endParaRPr lang="en-US"/>
        </a:p>
      </dgm:t>
    </dgm:pt>
    <dgm:pt modelId="{11A69CE9-7857-425C-895D-28E43E0A2C88}" type="pres">
      <dgm:prSet presAssocID="{E2683562-3ADB-480A-B204-2AB25423B686}" presName="connectorText" presStyleLbl="sibTrans2D1" presStyleIdx="13" presStyleCnt="19"/>
      <dgm:spPr/>
      <dgm:t>
        <a:bodyPr/>
        <a:lstStyle/>
        <a:p>
          <a:endParaRPr lang="en-US"/>
        </a:p>
      </dgm:t>
    </dgm:pt>
    <dgm:pt modelId="{09B27E6B-888C-42CC-BADF-5D79825BF9C6}" type="pres">
      <dgm:prSet presAssocID="{2849ED85-D22C-4481-A64A-BCEF0347D5F2}" presName="node" presStyleLbl="node1" presStyleIdx="14" presStyleCnt="20">
        <dgm:presLayoutVars>
          <dgm:bulletEnabled val="1"/>
        </dgm:presLayoutVars>
      </dgm:prSet>
      <dgm:spPr/>
      <dgm:t>
        <a:bodyPr/>
        <a:lstStyle/>
        <a:p>
          <a:endParaRPr lang="en-US"/>
        </a:p>
      </dgm:t>
    </dgm:pt>
    <dgm:pt modelId="{E6D57F93-307C-4376-AAA5-992F07CADAE5}" type="pres">
      <dgm:prSet presAssocID="{1D22EB5E-DEFE-456C-AB0C-C5EA2F75C39A}" presName="sibTrans" presStyleLbl="sibTrans2D1" presStyleIdx="14" presStyleCnt="19"/>
      <dgm:spPr/>
      <dgm:t>
        <a:bodyPr/>
        <a:lstStyle/>
        <a:p>
          <a:endParaRPr lang="en-US"/>
        </a:p>
      </dgm:t>
    </dgm:pt>
    <dgm:pt modelId="{E41A62AD-CB1C-418A-941E-539686DA9222}" type="pres">
      <dgm:prSet presAssocID="{1D22EB5E-DEFE-456C-AB0C-C5EA2F75C39A}" presName="connectorText" presStyleLbl="sibTrans2D1" presStyleIdx="14" presStyleCnt="19"/>
      <dgm:spPr/>
      <dgm:t>
        <a:bodyPr/>
        <a:lstStyle/>
        <a:p>
          <a:endParaRPr lang="en-US"/>
        </a:p>
      </dgm:t>
    </dgm:pt>
    <dgm:pt modelId="{2B9C0177-1161-46ED-8526-E00C0D5DF691}" type="pres">
      <dgm:prSet presAssocID="{83B65353-9079-4BC8-B010-BE7E71EF0E99}" presName="node" presStyleLbl="node1" presStyleIdx="15" presStyleCnt="20">
        <dgm:presLayoutVars>
          <dgm:bulletEnabled val="1"/>
        </dgm:presLayoutVars>
      </dgm:prSet>
      <dgm:spPr/>
      <dgm:t>
        <a:bodyPr/>
        <a:lstStyle/>
        <a:p>
          <a:endParaRPr lang="en-US"/>
        </a:p>
      </dgm:t>
    </dgm:pt>
    <dgm:pt modelId="{FCC6E740-CD80-44AF-9EA2-912386227F34}" type="pres">
      <dgm:prSet presAssocID="{6972BBBB-42E2-4451-8A49-F648CA693BC2}" presName="sibTrans" presStyleLbl="sibTrans2D1" presStyleIdx="15" presStyleCnt="19"/>
      <dgm:spPr/>
      <dgm:t>
        <a:bodyPr/>
        <a:lstStyle/>
        <a:p>
          <a:endParaRPr lang="en-US"/>
        </a:p>
      </dgm:t>
    </dgm:pt>
    <dgm:pt modelId="{8209ABD6-4160-47A0-97A3-4AC12D5DE4CD}" type="pres">
      <dgm:prSet presAssocID="{6972BBBB-42E2-4451-8A49-F648CA693BC2}" presName="connectorText" presStyleLbl="sibTrans2D1" presStyleIdx="15" presStyleCnt="19"/>
      <dgm:spPr/>
      <dgm:t>
        <a:bodyPr/>
        <a:lstStyle/>
        <a:p>
          <a:endParaRPr lang="en-US"/>
        </a:p>
      </dgm:t>
    </dgm:pt>
    <dgm:pt modelId="{0F8318B1-C8BA-43F3-B743-BD6B58A90B0C}" type="pres">
      <dgm:prSet presAssocID="{F2AAAD1E-501A-4C8C-9530-9E2EF65BC503}" presName="node" presStyleLbl="node1" presStyleIdx="16" presStyleCnt="20">
        <dgm:presLayoutVars>
          <dgm:bulletEnabled val="1"/>
        </dgm:presLayoutVars>
      </dgm:prSet>
      <dgm:spPr/>
      <dgm:t>
        <a:bodyPr/>
        <a:lstStyle/>
        <a:p>
          <a:endParaRPr lang="en-US"/>
        </a:p>
      </dgm:t>
    </dgm:pt>
    <dgm:pt modelId="{6C95E1AF-8629-4C02-B7E4-B602CCC01EE9}" type="pres">
      <dgm:prSet presAssocID="{4A36B877-2829-47D5-BDAC-DD4A86D2358B}" presName="sibTrans" presStyleLbl="sibTrans2D1" presStyleIdx="16" presStyleCnt="19"/>
      <dgm:spPr/>
      <dgm:t>
        <a:bodyPr/>
        <a:lstStyle/>
        <a:p>
          <a:endParaRPr lang="en-US"/>
        </a:p>
      </dgm:t>
    </dgm:pt>
    <dgm:pt modelId="{6FD441F9-4E90-4437-B7E5-60D248ED9F27}" type="pres">
      <dgm:prSet presAssocID="{4A36B877-2829-47D5-BDAC-DD4A86D2358B}" presName="connectorText" presStyleLbl="sibTrans2D1" presStyleIdx="16" presStyleCnt="19"/>
      <dgm:spPr/>
      <dgm:t>
        <a:bodyPr/>
        <a:lstStyle/>
        <a:p>
          <a:endParaRPr lang="en-US"/>
        </a:p>
      </dgm:t>
    </dgm:pt>
    <dgm:pt modelId="{0F5BFFF8-1B5C-4E81-AEEA-237DA28F2776}" type="pres">
      <dgm:prSet presAssocID="{BDB1E5B0-84EB-4196-B0A7-29DFFAE2EACB}" presName="node" presStyleLbl="node1" presStyleIdx="17" presStyleCnt="20">
        <dgm:presLayoutVars>
          <dgm:bulletEnabled val="1"/>
        </dgm:presLayoutVars>
      </dgm:prSet>
      <dgm:spPr/>
      <dgm:t>
        <a:bodyPr/>
        <a:lstStyle/>
        <a:p>
          <a:endParaRPr lang="en-US"/>
        </a:p>
      </dgm:t>
    </dgm:pt>
    <dgm:pt modelId="{B8A3CA2E-3A42-49B4-B7FF-A49BC02E11D8}" type="pres">
      <dgm:prSet presAssocID="{49AC2F3C-D341-4E4B-AB63-C4D167BA006F}" presName="sibTrans" presStyleLbl="sibTrans2D1" presStyleIdx="17" presStyleCnt="19"/>
      <dgm:spPr/>
      <dgm:t>
        <a:bodyPr/>
        <a:lstStyle/>
        <a:p>
          <a:endParaRPr lang="en-US"/>
        </a:p>
      </dgm:t>
    </dgm:pt>
    <dgm:pt modelId="{62703DC5-4BDD-4682-ACE8-F2075B1F3415}" type="pres">
      <dgm:prSet presAssocID="{49AC2F3C-D341-4E4B-AB63-C4D167BA006F}" presName="connectorText" presStyleLbl="sibTrans2D1" presStyleIdx="17" presStyleCnt="19"/>
      <dgm:spPr/>
      <dgm:t>
        <a:bodyPr/>
        <a:lstStyle/>
        <a:p>
          <a:endParaRPr lang="en-US"/>
        </a:p>
      </dgm:t>
    </dgm:pt>
    <dgm:pt modelId="{D980A7BE-F42C-496D-976A-251BC66F4443}" type="pres">
      <dgm:prSet presAssocID="{CD217438-D2EB-425E-A374-0ED845BC0363}" presName="node" presStyleLbl="node1" presStyleIdx="18" presStyleCnt="20">
        <dgm:presLayoutVars>
          <dgm:bulletEnabled val="1"/>
        </dgm:presLayoutVars>
      </dgm:prSet>
      <dgm:spPr/>
      <dgm:t>
        <a:bodyPr/>
        <a:lstStyle/>
        <a:p>
          <a:endParaRPr lang="en-US"/>
        </a:p>
      </dgm:t>
    </dgm:pt>
    <dgm:pt modelId="{39003C0A-4291-4B07-9C3E-6ABAEC832A8A}" type="pres">
      <dgm:prSet presAssocID="{A6D67580-FFC5-43B5-AF28-C535DFCEEF09}" presName="sibTrans" presStyleLbl="sibTrans2D1" presStyleIdx="18" presStyleCnt="19"/>
      <dgm:spPr/>
      <dgm:t>
        <a:bodyPr/>
        <a:lstStyle/>
        <a:p>
          <a:endParaRPr lang="en-US"/>
        </a:p>
      </dgm:t>
    </dgm:pt>
    <dgm:pt modelId="{6DB1A7F0-50B4-451E-BBD5-4631ACD58938}" type="pres">
      <dgm:prSet presAssocID="{A6D67580-FFC5-43B5-AF28-C535DFCEEF09}" presName="connectorText" presStyleLbl="sibTrans2D1" presStyleIdx="18" presStyleCnt="19"/>
      <dgm:spPr/>
      <dgm:t>
        <a:bodyPr/>
        <a:lstStyle/>
        <a:p>
          <a:endParaRPr lang="en-US"/>
        </a:p>
      </dgm:t>
    </dgm:pt>
    <dgm:pt modelId="{33028824-52D1-4DC4-8DAB-C5385FC75680}" type="pres">
      <dgm:prSet presAssocID="{94A8F477-B79E-4F60-A783-B3C9861395A0}" presName="node" presStyleLbl="node1" presStyleIdx="19" presStyleCnt="20">
        <dgm:presLayoutVars>
          <dgm:bulletEnabled val="1"/>
        </dgm:presLayoutVars>
      </dgm:prSet>
      <dgm:spPr/>
      <dgm:t>
        <a:bodyPr/>
        <a:lstStyle/>
        <a:p>
          <a:endParaRPr lang="en-US"/>
        </a:p>
      </dgm:t>
    </dgm:pt>
  </dgm:ptLst>
  <dgm:cxnLst>
    <dgm:cxn modelId="{644504B2-413E-41C1-B2ED-6E0430109E44}" type="presOf" srcId="{1D22EB5E-DEFE-456C-AB0C-C5EA2F75C39A}" destId="{E41A62AD-CB1C-418A-941E-539686DA9222}" srcOrd="1" destOrd="0" presId="urn:microsoft.com/office/officeart/2005/8/layout/process5"/>
    <dgm:cxn modelId="{C287BE19-A74A-492B-BDC0-9EC267AFAB6C}" type="presOf" srcId="{4A36B877-2829-47D5-BDAC-DD4A86D2358B}" destId="{6FD441F9-4E90-4437-B7E5-60D248ED9F27}" srcOrd="1" destOrd="0" presId="urn:microsoft.com/office/officeart/2005/8/layout/process5"/>
    <dgm:cxn modelId="{A0166398-D362-4353-9481-E1B5F5E525D3}" srcId="{EFF7859B-EA00-44AC-BCF5-FD9C62CEBB64}" destId="{CC0447D7-2988-4C03-BE4A-82A75FA748FA}" srcOrd="11" destOrd="0" parTransId="{E538F47A-99DC-4489-98DF-144E6F16F1C8}" sibTransId="{AA5AB877-7AD0-420C-B238-248AAC23AD1B}"/>
    <dgm:cxn modelId="{483B71BD-7893-4EF1-80D4-644E483DDAD8}" type="presOf" srcId="{72FC8DAF-A4B4-4F00-867B-FE87295ECADF}" destId="{A6E23311-96E1-4F8F-BD13-869F189E764F}" srcOrd="0" destOrd="0" presId="urn:microsoft.com/office/officeart/2005/8/layout/process5"/>
    <dgm:cxn modelId="{3A3362BA-935C-4CDD-9454-7C3B1D8D53A5}" type="presOf" srcId="{2849ED85-D22C-4481-A64A-BCEF0347D5F2}" destId="{09B27E6B-888C-42CC-BADF-5D79825BF9C6}" srcOrd="0" destOrd="0" presId="urn:microsoft.com/office/officeart/2005/8/layout/process5"/>
    <dgm:cxn modelId="{161E6AD9-A48B-4007-A74B-4DD18406AF48}" type="presOf" srcId="{63D2C13F-E804-4565-9AEC-1C87FDE3F148}" destId="{B97C2B09-CC6E-4388-98B5-D79D0199F540}" srcOrd="1" destOrd="0" presId="urn:microsoft.com/office/officeart/2005/8/layout/process5"/>
    <dgm:cxn modelId="{0762CC98-7A9C-4D67-BE35-491D9D11E12A}" type="presOf" srcId="{57096F5D-5778-4433-BA76-2152F8A3AA1E}" destId="{0779BB81-7714-419B-89B7-054986D91850}" srcOrd="0" destOrd="0" presId="urn:microsoft.com/office/officeart/2005/8/layout/process5"/>
    <dgm:cxn modelId="{C10046A0-7DDD-4CBA-9E94-E8EF4431729A}" type="presOf" srcId="{1D20697F-3505-41AE-9CAC-AAD1DA4E934B}" destId="{53666866-AE48-43BC-88D3-E090F6A509C4}" srcOrd="0" destOrd="0" presId="urn:microsoft.com/office/officeart/2005/8/layout/process5"/>
    <dgm:cxn modelId="{CBF3A891-BD68-4A1C-AC93-878686E6E0C3}" type="presOf" srcId="{2D52D4D1-6EDD-44CF-92FD-4AA474A49CB8}" destId="{39CCEBB0-4A3A-418B-9884-6BDDA17773E0}" srcOrd="1" destOrd="0" presId="urn:microsoft.com/office/officeart/2005/8/layout/process5"/>
    <dgm:cxn modelId="{348A54C1-F54C-4B27-A6B0-8B839439A587}" type="presOf" srcId="{79F511F5-18C7-47BE-84E4-56E4516561ED}" destId="{7A3F5CE6-ADB0-4285-B492-B640368FD78D}" srcOrd="0" destOrd="0" presId="urn:microsoft.com/office/officeart/2005/8/layout/process5"/>
    <dgm:cxn modelId="{420ECA9E-A965-4BD6-9576-A6F07A849648}" type="presOf" srcId="{94A8F477-B79E-4F60-A783-B3C9861395A0}" destId="{33028824-52D1-4DC4-8DAB-C5385FC75680}" srcOrd="0" destOrd="0" presId="urn:microsoft.com/office/officeart/2005/8/layout/process5"/>
    <dgm:cxn modelId="{B3739781-B45F-4185-AC2B-5FAD8B0F8890}" srcId="{EFF7859B-EA00-44AC-BCF5-FD9C62CEBB64}" destId="{F2AAAD1E-501A-4C8C-9530-9E2EF65BC503}" srcOrd="16" destOrd="0" parTransId="{B0D4AC4E-3578-4AE7-BA24-A0CFF00C101D}" sibTransId="{4A36B877-2829-47D5-BDAC-DD4A86D2358B}"/>
    <dgm:cxn modelId="{92FDA916-86F7-44AA-846F-1F6A87F9816F}" type="presOf" srcId="{D91A774A-D620-43DD-84C5-62DA649ECF8D}" destId="{4DDF0F93-645B-42EB-9CAE-FAF6B6AA7D76}" srcOrd="0" destOrd="0" presId="urn:microsoft.com/office/officeart/2005/8/layout/process5"/>
    <dgm:cxn modelId="{80ECB44F-FD87-43E1-9670-699EAAB001CF}" type="presOf" srcId="{BDB1E5B0-84EB-4196-B0A7-29DFFAE2EACB}" destId="{0F5BFFF8-1B5C-4E81-AEEA-237DA28F2776}" srcOrd="0" destOrd="0" presId="urn:microsoft.com/office/officeart/2005/8/layout/process5"/>
    <dgm:cxn modelId="{F2D54970-CC88-4130-A374-FC9944A49192}" type="presOf" srcId="{AA848389-B43D-4D7F-808D-A2F035BB91EF}" destId="{C6BDEB04-B3BE-42AE-93DF-4E4203FD6418}" srcOrd="0" destOrd="0" presId="urn:microsoft.com/office/officeart/2005/8/layout/process5"/>
    <dgm:cxn modelId="{6AD18C5A-F9CF-4A35-BF48-AC9815493DCD}" type="presOf" srcId="{6D0BE963-35DF-401A-A3E6-D0DF364F400C}" destId="{319EB0FF-2392-4CDA-9D0A-09A1D50376BA}" srcOrd="0" destOrd="0" presId="urn:microsoft.com/office/officeart/2005/8/layout/process5"/>
    <dgm:cxn modelId="{BCEC64AB-C9EC-42BD-AF91-499D1B9ABE9F}" type="presOf" srcId="{83B65353-9079-4BC8-B010-BE7E71EF0E99}" destId="{2B9C0177-1161-46ED-8526-E00C0D5DF691}" srcOrd="0" destOrd="0" presId="urn:microsoft.com/office/officeart/2005/8/layout/process5"/>
    <dgm:cxn modelId="{4A4DC629-7105-416B-A326-1EF3226DF0DA}" type="presOf" srcId="{6972BBBB-42E2-4451-8A49-F648CA693BC2}" destId="{FCC6E740-CD80-44AF-9EA2-912386227F34}" srcOrd="0" destOrd="0" presId="urn:microsoft.com/office/officeart/2005/8/layout/process5"/>
    <dgm:cxn modelId="{CD0A4C2D-2669-4A17-958E-E88245ECF9F5}" type="presOf" srcId="{6D7B4071-079B-45E2-A5B1-75F3E284AC78}" destId="{914B03DA-C64C-4B4D-B29F-1919E9D44590}" srcOrd="1" destOrd="0" presId="urn:microsoft.com/office/officeart/2005/8/layout/process5"/>
    <dgm:cxn modelId="{7A01EA9A-8828-48B8-AF99-06711699C929}" type="presOf" srcId="{1CC87C88-4916-4C4A-9E3D-B8C6F2CD30FB}" destId="{39C780EB-6822-4F3B-A676-706452F39A64}" srcOrd="0" destOrd="0" presId="urn:microsoft.com/office/officeart/2005/8/layout/process5"/>
    <dgm:cxn modelId="{19A8DF46-A6A4-4351-A35C-7C1CD4500AB3}" type="presOf" srcId="{7DD4A6D3-88F5-4400-9CCE-9236C9EF5D27}" destId="{FA1D03C2-76B9-4CA2-B291-5ABEE114893C}" srcOrd="0" destOrd="0" presId="urn:microsoft.com/office/officeart/2005/8/layout/process5"/>
    <dgm:cxn modelId="{D6982C3C-CC35-4742-A2E3-382D1301B719}" srcId="{EFF7859B-EA00-44AC-BCF5-FD9C62CEBB64}" destId="{BDB1E5B0-84EB-4196-B0A7-29DFFAE2EACB}" srcOrd="17" destOrd="0" parTransId="{C528B77A-8AC3-49D7-8B92-6336E73B09E5}" sibTransId="{49AC2F3C-D341-4E4B-AB63-C4D167BA006F}"/>
    <dgm:cxn modelId="{DBD2610F-26A9-4901-8B5E-A5688B8FE79D}" srcId="{EFF7859B-EA00-44AC-BCF5-FD9C62CEBB64}" destId="{7EF9DB38-F544-4E49-AC63-49ACA53637D1}" srcOrd="0" destOrd="0" parTransId="{B4DD3BA5-FF48-4ACD-B078-7B0FDB56A10C}" sibTransId="{6D7B4071-079B-45E2-A5B1-75F3E284AC78}"/>
    <dgm:cxn modelId="{34236207-8119-4E15-A016-146029DC1FE4}" type="presOf" srcId="{28F87DD9-232A-4D06-B295-9B7713C00ABC}" destId="{898BC8FB-6462-408F-99E2-9AA5B4EA938A}" srcOrd="1" destOrd="0" presId="urn:microsoft.com/office/officeart/2005/8/layout/process5"/>
    <dgm:cxn modelId="{202C6AC4-9998-4CF4-A707-4659B465DED5}" type="presOf" srcId="{EC1FD0D5-8497-4885-9407-6BA413132CBA}" destId="{68C66CD9-F569-446E-A3C9-26C8712AD0A8}" srcOrd="0" destOrd="0" presId="urn:microsoft.com/office/officeart/2005/8/layout/process5"/>
    <dgm:cxn modelId="{4EBB7AD4-2315-4BA3-9113-0D20E34EC229}" type="presOf" srcId="{F2AAAD1E-501A-4C8C-9530-9E2EF65BC503}" destId="{0F8318B1-C8BA-43F3-B743-BD6B58A90B0C}" srcOrd="0" destOrd="0" presId="urn:microsoft.com/office/officeart/2005/8/layout/process5"/>
    <dgm:cxn modelId="{F5003ACA-8C06-431E-9722-FBDE1105BA99}" type="presOf" srcId="{86A03CF5-579E-491F-8216-B49A30A22690}" destId="{43E23543-03D2-4863-9632-7A50393A6ABA}" srcOrd="0" destOrd="0" presId="urn:microsoft.com/office/officeart/2005/8/layout/process5"/>
    <dgm:cxn modelId="{99D458E5-91FF-4CFD-9C0D-833F289A0E8C}" srcId="{EFF7859B-EA00-44AC-BCF5-FD9C62CEBB64}" destId="{C039101F-FDE5-45F2-8967-336B9B56DAC8}" srcOrd="3" destOrd="0" parTransId="{62335FB2-E264-4C18-8A42-A61C3F71482D}" sibTransId="{2A7BFC0B-DF0E-49AF-BF84-4F2CF11BB88C}"/>
    <dgm:cxn modelId="{F4AD4FD4-7DF7-46E4-90FF-C8A021562839}" type="presOf" srcId="{4E54584C-02B0-4D03-9506-9195005B84E4}" destId="{7D28EB01-602C-46A1-8C74-7D1DE1E77F98}" srcOrd="0" destOrd="0" presId="urn:microsoft.com/office/officeart/2005/8/layout/process5"/>
    <dgm:cxn modelId="{2CC7CDF1-D483-4F2E-851C-66ABDA030A49}" type="presOf" srcId="{E2683562-3ADB-480A-B204-2AB25423B686}" destId="{122F7691-BE85-4AE6-BFE8-7076F5E82107}" srcOrd="0" destOrd="0" presId="urn:microsoft.com/office/officeart/2005/8/layout/process5"/>
    <dgm:cxn modelId="{2C00F08A-11C3-4A71-BB91-F590A2F566B9}" srcId="{EFF7859B-EA00-44AC-BCF5-FD9C62CEBB64}" destId="{72FC8DAF-A4B4-4F00-867B-FE87295ECADF}" srcOrd="5" destOrd="0" parTransId="{BCB97919-BC98-4C92-AC0D-6DC9D3A2C8E1}" sibTransId="{4E54584C-02B0-4D03-9506-9195005B84E4}"/>
    <dgm:cxn modelId="{07C44D00-290C-47C1-ACBD-3731BEB194A0}" type="presOf" srcId="{86A03CF5-579E-491F-8216-B49A30A22690}" destId="{C3DC3680-083C-456E-AACD-EBEFB5DB682B}" srcOrd="1" destOrd="0" presId="urn:microsoft.com/office/officeart/2005/8/layout/process5"/>
    <dgm:cxn modelId="{0393490B-62A7-4AE5-BBE4-6404D6C830F1}" srcId="{EFF7859B-EA00-44AC-BCF5-FD9C62CEBB64}" destId="{7DD4A6D3-88F5-4400-9CCE-9236C9EF5D27}" srcOrd="8" destOrd="0" parTransId="{CF269DBC-FB57-4DE2-B2BF-89403987B792}" sibTransId="{86A03CF5-579E-491F-8216-B49A30A22690}"/>
    <dgm:cxn modelId="{2FCB2F27-11E0-432E-8AB5-E865495873C5}" type="presOf" srcId="{4E820859-C4B5-452B-AAE6-FEEFB8D252C5}" destId="{531A0138-563C-4967-AF13-B499B6AD700E}" srcOrd="1" destOrd="0" presId="urn:microsoft.com/office/officeart/2005/8/layout/process5"/>
    <dgm:cxn modelId="{02A22DBB-40B1-404A-A983-AC74250DAAD9}" type="presOf" srcId="{A6D67580-FFC5-43B5-AF28-C535DFCEEF09}" destId="{39003C0A-4291-4B07-9C3E-6ABAEC832A8A}" srcOrd="0" destOrd="0" presId="urn:microsoft.com/office/officeart/2005/8/layout/process5"/>
    <dgm:cxn modelId="{018ACD53-ACBF-4A4B-81D2-4C50A717D911}" type="presOf" srcId="{8649CE01-EE14-464E-92FF-D3F8F74DA990}" destId="{9EFD53A0-2407-4CB9-9004-CAAA8D81559C}" srcOrd="0" destOrd="0" presId="urn:microsoft.com/office/officeart/2005/8/layout/process5"/>
    <dgm:cxn modelId="{F1469450-C4E0-4E01-88E6-A06A0B2BE1AE}" type="presOf" srcId="{6D7B4071-079B-45E2-A5B1-75F3E284AC78}" destId="{922938C2-99DE-417C-B1F3-B46FD6DBCF28}" srcOrd="0" destOrd="0" presId="urn:microsoft.com/office/officeart/2005/8/layout/process5"/>
    <dgm:cxn modelId="{C2F41BC4-4BAD-473B-8331-54F059ABB2B6}" srcId="{EFF7859B-EA00-44AC-BCF5-FD9C62CEBB64}" destId="{94A8F477-B79E-4F60-A783-B3C9861395A0}" srcOrd="19" destOrd="0" parTransId="{D813217C-BC64-4EC0-AC48-27171F539F88}" sibTransId="{ABC1AE24-F351-4DAE-8839-38D60943181F}"/>
    <dgm:cxn modelId="{E21A3806-9040-4718-BC49-ABE1A9E496F4}" srcId="{EFF7859B-EA00-44AC-BCF5-FD9C62CEBB64}" destId="{0646D7D0-4C39-415D-842C-A3BBC5637900}" srcOrd="12" destOrd="0" parTransId="{34BB5796-9656-41B5-920A-DD32FEEF018B}" sibTransId="{1D20697F-3505-41AE-9CAC-AAD1DA4E934B}"/>
    <dgm:cxn modelId="{75D9D35B-9641-4059-A95D-F2CCF0FA0189}" type="presOf" srcId="{AA5AB877-7AD0-420C-B238-248AAC23AD1B}" destId="{E1289E5F-CB1E-483C-9830-E9E88EAC98DF}" srcOrd="1" destOrd="0" presId="urn:microsoft.com/office/officeart/2005/8/layout/process5"/>
    <dgm:cxn modelId="{10AB620E-2BF6-497D-A6CD-29510DDB85ED}" srcId="{EFF7859B-EA00-44AC-BCF5-FD9C62CEBB64}" destId="{27BB7C9E-BCA3-4A81-8FFA-29E45702E30C}" srcOrd="10" destOrd="0" parTransId="{6AAF2AA8-CA61-4B10-A52A-9789ECCA64E2}" sibTransId="{6D0BE963-35DF-401A-A3E6-D0DF364F400C}"/>
    <dgm:cxn modelId="{6EB560ED-873F-42C8-AA6E-FBB8E28BDAD5}" srcId="{EFF7859B-EA00-44AC-BCF5-FD9C62CEBB64}" destId="{CD217438-D2EB-425E-A374-0ED845BC0363}" srcOrd="18" destOrd="0" parTransId="{B14936FB-6260-47F9-A312-88C9AA0D302C}" sibTransId="{A6D67580-FFC5-43B5-AF28-C535DFCEEF09}"/>
    <dgm:cxn modelId="{5D3FC425-328F-4171-8D19-F9355574F37B}" type="presOf" srcId="{27BB7C9E-BCA3-4A81-8FFA-29E45702E30C}" destId="{8E7E57BD-37F1-400A-A68A-B0B364367AC5}" srcOrd="0" destOrd="0" presId="urn:microsoft.com/office/officeart/2005/8/layout/process5"/>
    <dgm:cxn modelId="{1809C9BA-B981-4315-A33F-2F9F4BA45770}" srcId="{EFF7859B-EA00-44AC-BCF5-FD9C62CEBB64}" destId="{57096F5D-5778-4433-BA76-2152F8A3AA1E}" srcOrd="1" destOrd="0" parTransId="{93D8DEC0-13C6-4BE5-A75F-9D76A8F1F8C8}" sibTransId="{94FDA314-D2E0-438C-83A3-C1D92F619696}"/>
    <dgm:cxn modelId="{954065B8-7F0F-48CC-89EE-996679113F07}" srcId="{EFF7859B-EA00-44AC-BCF5-FD9C62CEBB64}" destId="{2849ED85-D22C-4481-A64A-BCEF0347D5F2}" srcOrd="14" destOrd="0" parTransId="{C7FCFEEF-7003-4ECF-B268-426997C64F7A}" sibTransId="{1D22EB5E-DEFE-456C-AB0C-C5EA2F75C39A}"/>
    <dgm:cxn modelId="{B209BBAC-62BC-496D-9E49-871BA7CC80D7}" type="presOf" srcId="{CD217438-D2EB-425E-A374-0ED845BC0363}" destId="{D980A7BE-F42C-496D-976A-251BC66F4443}" srcOrd="0" destOrd="0" presId="urn:microsoft.com/office/officeart/2005/8/layout/process5"/>
    <dgm:cxn modelId="{CF378AD4-86D7-483A-9F5A-81506137A36C}" srcId="{EFF7859B-EA00-44AC-BCF5-FD9C62CEBB64}" destId="{79F511F5-18C7-47BE-84E4-56E4516561ED}" srcOrd="13" destOrd="0" parTransId="{E6195AE7-C0FF-4095-9DE2-33C706787A17}" sibTransId="{E2683562-3ADB-480A-B204-2AB25423B686}"/>
    <dgm:cxn modelId="{8D86D7AD-994D-4AAB-96D2-586DAD78776A}" type="presOf" srcId="{EFF7859B-EA00-44AC-BCF5-FD9C62CEBB64}" destId="{F1372915-6766-4F46-8EB9-C1F7AD1B2E13}" srcOrd="0" destOrd="0" presId="urn:microsoft.com/office/officeart/2005/8/layout/process5"/>
    <dgm:cxn modelId="{42DCCA43-D0BB-4071-B361-C7349B9FA4D6}" type="presOf" srcId="{2A7BFC0B-DF0E-49AF-BF84-4F2CF11BB88C}" destId="{28FAF95B-9DDA-43CE-8E0F-A0C62BC78199}" srcOrd="1" destOrd="0" presId="urn:microsoft.com/office/officeart/2005/8/layout/process5"/>
    <dgm:cxn modelId="{ED8EB65E-B074-4B61-AE57-A2FD9D28B9CE}" srcId="{EFF7859B-EA00-44AC-BCF5-FD9C62CEBB64}" destId="{8649CE01-EE14-464E-92FF-D3F8F74DA990}" srcOrd="9" destOrd="0" parTransId="{B10AF4E6-B89F-469E-88D3-88A501DE4FFF}" sibTransId="{F78E9E78-911D-4817-9295-9CB8F3005BE7}"/>
    <dgm:cxn modelId="{723DF5CD-495A-46B7-A914-A652B36B0D45}" type="presOf" srcId="{1D22EB5E-DEFE-456C-AB0C-C5EA2F75C39A}" destId="{E6D57F93-307C-4376-AAA5-992F07CADAE5}" srcOrd="0" destOrd="0" presId="urn:microsoft.com/office/officeart/2005/8/layout/process5"/>
    <dgm:cxn modelId="{7560E6C9-4186-4DEC-8DB6-B2849A7B7F2B}" type="presOf" srcId="{4E820859-C4B5-452B-AAE6-FEEFB8D252C5}" destId="{A5B0916C-7776-4755-95C6-19B21C80908A}" srcOrd="0" destOrd="0" presId="urn:microsoft.com/office/officeart/2005/8/layout/process5"/>
    <dgm:cxn modelId="{58E4825A-DDCD-4651-B2F1-E22161F59528}" type="presOf" srcId="{28F87DD9-232A-4D06-B295-9B7713C00ABC}" destId="{1C8E4D75-C8DA-448C-85A4-EB619C481729}" srcOrd="0" destOrd="0" presId="urn:microsoft.com/office/officeart/2005/8/layout/process5"/>
    <dgm:cxn modelId="{EE426A90-0D77-4CA2-8F30-89EFD58AA67E}" type="presOf" srcId="{6972BBBB-42E2-4451-8A49-F648CA693BC2}" destId="{8209ABD6-4160-47A0-97A3-4AC12D5DE4CD}" srcOrd="1" destOrd="0" presId="urn:microsoft.com/office/officeart/2005/8/layout/process5"/>
    <dgm:cxn modelId="{0FB0178F-D90C-4FD8-B83E-63EE5415A94D}" srcId="{EFF7859B-EA00-44AC-BCF5-FD9C62CEBB64}" destId="{D91A774A-D620-43DD-84C5-62DA649ECF8D}" srcOrd="6" destOrd="0" parTransId="{CF0314EE-9B21-49CD-97F9-2F93934BEE98}" sibTransId="{4E820859-C4B5-452B-AAE6-FEEFB8D252C5}"/>
    <dgm:cxn modelId="{A92A6AD4-293F-46B3-946A-33FA43D8D6AC}" type="presOf" srcId="{94FDA314-D2E0-438C-83A3-C1D92F619696}" destId="{832F5ECC-4F36-4055-80D0-6BAEEDC39F0F}" srcOrd="1" destOrd="0" presId="urn:microsoft.com/office/officeart/2005/8/layout/process5"/>
    <dgm:cxn modelId="{927DDA79-A08A-41E0-8835-E68632AD2113}" type="presOf" srcId="{AA5AB877-7AD0-420C-B238-248AAC23AD1B}" destId="{97C60B9A-A629-4CBB-9B86-EEEFEA36BE79}" srcOrd="0" destOrd="0" presId="urn:microsoft.com/office/officeart/2005/8/layout/process5"/>
    <dgm:cxn modelId="{95E2CB6A-0778-4582-BC18-76D4C73B4BAD}" srcId="{EFF7859B-EA00-44AC-BCF5-FD9C62CEBB64}" destId="{83B65353-9079-4BC8-B010-BE7E71EF0E99}" srcOrd="15" destOrd="0" parTransId="{0BF385A3-39BB-440D-ADA6-B56694C48D0A}" sibTransId="{6972BBBB-42E2-4451-8A49-F648CA693BC2}"/>
    <dgm:cxn modelId="{3FD4A60C-8635-419D-BCBF-BA10F6F894D0}" type="presOf" srcId="{1D20697F-3505-41AE-9CAC-AAD1DA4E934B}" destId="{3D49E7AB-DC73-4183-9125-DE16CC89C029}" srcOrd="1" destOrd="0" presId="urn:microsoft.com/office/officeart/2005/8/layout/process5"/>
    <dgm:cxn modelId="{E596EF70-D6A2-4322-935B-1392EFCAB0DF}" type="presOf" srcId="{E2683562-3ADB-480A-B204-2AB25423B686}" destId="{11A69CE9-7857-425C-895D-28E43E0A2C88}" srcOrd="1" destOrd="0" presId="urn:microsoft.com/office/officeart/2005/8/layout/process5"/>
    <dgm:cxn modelId="{62FDB1CE-EC9A-4226-82D8-8C1215BC3F62}" type="presOf" srcId="{49AC2F3C-D341-4E4B-AB63-C4D167BA006F}" destId="{B8A3CA2E-3A42-49B4-B7FF-A49BC02E11D8}" srcOrd="0" destOrd="0" presId="urn:microsoft.com/office/officeart/2005/8/layout/process5"/>
    <dgm:cxn modelId="{8E228DF4-9772-47B7-9133-E895D4410A92}" type="presOf" srcId="{0646D7D0-4C39-415D-842C-A3BBC5637900}" destId="{90EE0069-0A74-4513-8A65-42649853BF62}" srcOrd="0" destOrd="0" presId="urn:microsoft.com/office/officeart/2005/8/layout/process5"/>
    <dgm:cxn modelId="{E9C93E25-8ECD-4353-8DBF-6F657793BD72}" type="presOf" srcId="{CC0447D7-2988-4C03-BE4A-82A75FA748FA}" destId="{308E7EAF-7B4A-4D1A-868D-A5E91A8C0BBE}" srcOrd="0" destOrd="0" presId="urn:microsoft.com/office/officeart/2005/8/layout/process5"/>
    <dgm:cxn modelId="{3C8F59CD-B298-401E-86B9-E801F2E39F0D}" type="presOf" srcId="{6D0BE963-35DF-401A-A3E6-D0DF364F400C}" destId="{71AB4CFA-EE5B-4256-8895-65CC675490E7}" srcOrd="1" destOrd="0" presId="urn:microsoft.com/office/officeart/2005/8/layout/process5"/>
    <dgm:cxn modelId="{FDFD7719-3703-4440-B3F7-69AA9BA5B1F6}" type="presOf" srcId="{63D2C13F-E804-4565-9AEC-1C87FDE3F148}" destId="{2D2BF5AE-EC94-4E2D-BCAB-78FD8A2ADACD}" srcOrd="0" destOrd="0" presId="urn:microsoft.com/office/officeart/2005/8/layout/process5"/>
    <dgm:cxn modelId="{7989974F-1195-40AE-AC0B-5E3E43ECF28E}" type="presOf" srcId="{2A7BFC0B-DF0E-49AF-BF84-4F2CF11BB88C}" destId="{216F60A8-DD33-48A0-B847-7C54843FB381}" srcOrd="0" destOrd="0" presId="urn:microsoft.com/office/officeart/2005/8/layout/process5"/>
    <dgm:cxn modelId="{2484BC77-0F3E-461A-9DA2-6F62573C1838}" type="presOf" srcId="{C039101F-FDE5-45F2-8967-336B9B56DAC8}" destId="{268E2675-D1F3-424B-8980-337FFBD22D29}" srcOrd="0" destOrd="0" presId="urn:microsoft.com/office/officeart/2005/8/layout/process5"/>
    <dgm:cxn modelId="{B3DABF29-7F12-40C5-9C3C-EE923885E9AD}" srcId="{EFF7859B-EA00-44AC-BCF5-FD9C62CEBB64}" destId="{EC1FD0D5-8497-4885-9407-6BA413132CBA}" srcOrd="2" destOrd="0" parTransId="{31267B68-B097-46F4-AE5C-56DA35B14FFB}" sibTransId="{63D2C13F-E804-4565-9AEC-1C87FDE3F148}"/>
    <dgm:cxn modelId="{830C32E7-2F88-49DE-9C4E-1B91B0FB3E8F}" srcId="{EFF7859B-EA00-44AC-BCF5-FD9C62CEBB64}" destId="{AA848389-B43D-4D7F-808D-A2F035BB91EF}" srcOrd="7" destOrd="0" parTransId="{59F0F65B-35ED-4DB1-ABAC-B3D1CEE9B7E2}" sibTransId="{28F87DD9-232A-4D06-B295-9B7713C00ABC}"/>
    <dgm:cxn modelId="{18B85B34-6733-4D95-83C3-CA9B7060CA35}" type="presOf" srcId="{F78E9E78-911D-4817-9295-9CB8F3005BE7}" destId="{C49B5589-0384-46E8-BFFA-E543B73DE0FD}" srcOrd="1" destOrd="0" presId="urn:microsoft.com/office/officeart/2005/8/layout/process5"/>
    <dgm:cxn modelId="{89D80E7F-2EBB-4D51-B14C-7D80F896D94D}" srcId="{EFF7859B-EA00-44AC-BCF5-FD9C62CEBB64}" destId="{1CC87C88-4916-4C4A-9E3D-B8C6F2CD30FB}" srcOrd="4" destOrd="0" parTransId="{EB24AA64-3CFD-4DE8-8CCC-2112F9760ECF}" sibTransId="{2D52D4D1-6EDD-44CF-92FD-4AA474A49CB8}"/>
    <dgm:cxn modelId="{43F5C4C2-5BA6-44B5-B573-024EEC9E1955}" type="presOf" srcId="{A6D67580-FFC5-43B5-AF28-C535DFCEEF09}" destId="{6DB1A7F0-50B4-451E-BBD5-4631ACD58938}" srcOrd="1" destOrd="0" presId="urn:microsoft.com/office/officeart/2005/8/layout/process5"/>
    <dgm:cxn modelId="{32382C69-1AC8-49D6-803F-8087E7D110D2}" type="presOf" srcId="{49AC2F3C-D341-4E4B-AB63-C4D167BA006F}" destId="{62703DC5-4BDD-4682-ACE8-F2075B1F3415}" srcOrd="1" destOrd="0" presId="urn:microsoft.com/office/officeart/2005/8/layout/process5"/>
    <dgm:cxn modelId="{2B033C1F-A75B-441A-BE3A-1C1434FA8702}" type="presOf" srcId="{94FDA314-D2E0-438C-83A3-C1D92F619696}" destId="{711BAFE5-F0C2-4F51-8133-4DA38FA0194B}" srcOrd="0" destOrd="0" presId="urn:microsoft.com/office/officeart/2005/8/layout/process5"/>
    <dgm:cxn modelId="{0CDC3763-7B24-4CE2-988A-4EC33E9DED86}" type="presOf" srcId="{4A36B877-2829-47D5-BDAC-DD4A86D2358B}" destId="{6C95E1AF-8629-4C02-B7E4-B602CCC01EE9}" srcOrd="0" destOrd="0" presId="urn:microsoft.com/office/officeart/2005/8/layout/process5"/>
    <dgm:cxn modelId="{2A421102-FD11-47DD-9EF5-1A688C7FC298}" type="presOf" srcId="{F78E9E78-911D-4817-9295-9CB8F3005BE7}" destId="{800F8492-5E12-4F07-BC81-17EB156620DF}" srcOrd="0" destOrd="0" presId="urn:microsoft.com/office/officeart/2005/8/layout/process5"/>
    <dgm:cxn modelId="{D63C2AC4-0613-4E2E-901E-0BF637AEF4D5}" type="presOf" srcId="{7EF9DB38-F544-4E49-AC63-49ACA53637D1}" destId="{88226ED3-FB29-40E3-8421-84879B66684F}" srcOrd="0" destOrd="0" presId="urn:microsoft.com/office/officeart/2005/8/layout/process5"/>
    <dgm:cxn modelId="{4E3B222B-F708-4780-B4D4-C76E14192C23}" type="presOf" srcId="{2D52D4D1-6EDD-44CF-92FD-4AA474A49CB8}" destId="{052742A0-7246-406E-AC48-ADB9A643CEEE}" srcOrd="0" destOrd="0" presId="urn:microsoft.com/office/officeart/2005/8/layout/process5"/>
    <dgm:cxn modelId="{EFDC546F-2AA1-48FC-A7B1-3F253BB60290}" type="presOf" srcId="{4E54584C-02B0-4D03-9506-9195005B84E4}" destId="{5AA242A2-784C-4232-957E-93B07F87DA2F}" srcOrd="1" destOrd="0" presId="urn:microsoft.com/office/officeart/2005/8/layout/process5"/>
    <dgm:cxn modelId="{E7F90441-353A-4989-B7E8-37E00F25E0BD}" type="presParOf" srcId="{F1372915-6766-4F46-8EB9-C1F7AD1B2E13}" destId="{88226ED3-FB29-40E3-8421-84879B66684F}" srcOrd="0" destOrd="0" presId="urn:microsoft.com/office/officeart/2005/8/layout/process5"/>
    <dgm:cxn modelId="{A3095AD8-7703-440E-A873-26DE871FE460}" type="presParOf" srcId="{F1372915-6766-4F46-8EB9-C1F7AD1B2E13}" destId="{922938C2-99DE-417C-B1F3-B46FD6DBCF28}" srcOrd="1" destOrd="0" presId="urn:microsoft.com/office/officeart/2005/8/layout/process5"/>
    <dgm:cxn modelId="{5CD717BA-B763-4ECA-833B-97A821711F2F}" type="presParOf" srcId="{922938C2-99DE-417C-B1F3-B46FD6DBCF28}" destId="{914B03DA-C64C-4B4D-B29F-1919E9D44590}" srcOrd="0" destOrd="0" presId="urn:microsoft.com/office/officeart/2005/8/layout/process5"/>
    <dgm:cxn modelId="{89E62E8A-32F0-4361-BBE3-28033F19ECA9}" type="presParOf" srcId="{F1372915-6766-4F46-8EB9-C1F7AD1B2E13}" destId="{0779BB81-7714-419B-89B7-054986D91850}" srcOrd="2" destOrd="0" presId="urn:microsoft.com/office/officeart/2005/8/layout/process5"/>
    <dgm:cxn modelId="{5FAD5764-A974-4F8F-A044-295E1FF7442F}" type="presParOf" srcId="{F1372915-6766-4F46-8EB9-C1F7AD1B2E13}" destId="{711BAFE5-F0C2-4F51-8133-4DA38FA0194B}" srcOrd="3" destOrd="0" presId="urn:microsoft.com/office/officeart/2005/8/layout/process5"/>
    <dgm:cxn modelId="{BFF17540-EB51-49BF-B384-8B93A0FB2DBE}" type="presParOf" srcId="{711BAFE5-F0C2-4F51-8133-4DA38FA0194B}" destId="{832F5ECC-4F36-4055-80D0-6BAEEDC39F0F}" srcOrd="0" destOrd="0" presId="urn:microsoft.com/office/officeart/2005/8/layout/process5"/>
    <dgm:cxn modelId="{6B0E5CAF-B368-4D47-83F7-E007FD53982B}" type="presParOf" srcId="{F1372915-6766-4F46-8EB9-C1F7AD1B2E13}" destId="{68C66CD9-F569-446E-A3C9-26C8712AD0A8}" srcOrd="4" destOrd="0" presId="urn:microsoft.com/office/officeart/2005/8/layout/process5"/>
    <dgm:cxn modelId="{2A83B557-071A-4097-96EB-6DC999525DC6}" type="presParOf" srcId="{F1372915-6766-4F46-8EB9-C1F7AD1B2E13}" destId="{2D2BF5AE-EC94-4E2D-BCAB-78FD8A2ADACD}" srcOrd="5" destOrd="0" presId="urn:microsoft.com/office/officeart/2005/8/layout/process5"/>
    <dgm:cxn modelId="{5384006C-C739-4AF9-AE29-BE1FD541CE6F}" type="presParOf" srcId="{2D2BF5AE-EC94-4E2D-BCAB-78FD8A2ADACD}" destId="{B97C2B09-CC6E-4388-98B5-D79D0199F540}" srcOrd="0" destOrd="0" presId="urn:microsoft.com/office/officeart/2005/8/layout/process5"/>
    <dgm:cxn modelId="{91CD0CF8-F979-4705-BC75-BC2AE64486D2}" type="presParOf" srcId="{F1372915-6766-4F46-8EB9-C1F7AD1B2E13}" destId="{268E2675-D1F3-424B-8980-337FFBD22D29}" srcOrd="6" destOrd="0" presId="urn:microsoft.com/office/officeart/2005/8/layout/process5"/>
    <dgm:cxn modelId="{6E1E92F2-3AC1-458E-8156-860FACF4342D}" type="presParOf" srcId="{F1372915-6766-4F46-8EB9-C1F7AD1B2E13}" destId="{216F60A8-DD33-48A0-B847-7C54843FB381}" srcOrd="7" destOrd="0" presId="urn:microsoft.com/office/officeart/2005/8/layout/process5"/>
    <dgm:cxn modelId="{CD5EADE9-96A2-4EC1-893E-7180E2A68845}" type="presParOf" srcId="{216F60A8-DD33-48A0-B847-7C54843FB381}" destId="{28FAF95B-9DDA-43CE-8E0F-A0C62BC78199}" srcOrd="0" destOrd="0" presId="urn:microsoft.com/office/officeart/2005/8/layout/process5"/>
    <dgm:cxn modelId="{3C34D5CC-4BA2-404B-8BFF-871D77C7BB4D}" type="presParOf" srcId="{F1372915-6766-4F46-8EB9-C1F7AD1B2E13}" destId="{39C780EB-6822-4F3B-A676-706452F39A64}" srcOrd="8" destOrd="0" presId="urn:microsoft.com/office/officeart/2005/8/layout/process5"/>
    <dgm:cxn modelId="{9FE20F3B-B424-4679-B6E1-0E20B46B2917}" type="presParOf" srcId="{F1372915-6766-4F46-8EB9-C1F7AD1B2E13}" destId="{052742A0-7246-406E-AC48-ADB9A643CEEE}" srcOrd="9" destOrd="0" presId="urn:microsoft.com/office/officeart/2005/8/layout/process5"/>
    <dgm:cxn modelId="{7B287CC0-DF17-4EC6-9B28-8E5D3C28023E}" type="presParOf" srcId="{052742A0-7246-406E-AC48-ADB9A643CEEE}" destId="{39CCEBB0-4A3A-418B-9884-6BDDA17773E0}" srcOrd="0" destOrd="0" presId="urn:microsoft.com/office/officeart/2005/8/layout/process5"/>
    <dgm:cxn modelId="{98E79EE9-6CA3-4784-941D-FC8BC9E85118}" type="presParOf" srcId="{F1372915-6766-4F46-8EB9-C1F7AD1B2E13}" destId="{A6E23311-96E1-4F8F-BD13-869F189E764F}" srcOrd="10" destOrd="0" presId="urn:microsoft.com/office/officeart/2005/8/layout/process5"/>
    <dgm:cxn modelId="{37F11333-055B-47AB-A45B-8008D1FB6942}" type="presParOf" srcId="{F1372915-6766-4F46-8EB9-C1F7AD1B2E13}" destId="{7D28EB01-602C-46A1-8C74-7D1DE1E77F98}" srcOrd="11" destOrd="0" presId="urn:microsoft.com/office/officeart/2005/8/layout/process5"/>
    <dgm:cxn modelId="{C9CABDC9-EF58-44D4-AFE1-7E097A691027}" type="presParOf" srcId="{7D28EB01-602C-46A1-8C74-7D1DE1E77F98}" destId="{5AA242A2-784C-4232-957E-93B07F87DA2F}" srcOrd="0" destOrd="0" presId="urn:microsoft.com/office/officeart/2005/8/layout/process5"/>
    <dgm:cxn modelId="{B1B4D093-7C7D-4CF6-8496-D45936AB8293}" type="presParOf" srcId="{F1372915-6766-4F46-8EB9-C1F7AD1B2E13}" destId="{4DDF0F93-645B-42EB-9CAE-FAF6B6AA7D76}" srcOrd="12" destOrd="0" presId="urn:microsoft.com/office/officeart/2005/8/layout/process5"/>
    <dgm:cxn modelId="{C532679D-AD00-4D6A-831C-81CB58282EC2}" type="presParOf" srcId="{F1372915-6766-4F46-8EB9-C1F7AD1B2E13}" destId="{A5B0916C-7776-4755-95C6-19B21C80908A}" srcOrd="13" destOrd="0" presId="urn:microsoft.com/office/officeart/2005/8/layout/process5"/>
    <dgm:cxn modelId="{F6D1560B-9F5E-4833-9B60-6CBFDDF9472B}" type="presParOf" srcId="{A5B0916C-7776-4755-95C6-19B21C80908A}" destId="{531A0138-563C-4967-AF13-B499B6AD700E}" srcOrd="0" destOrd="0" presId="urn:microsoft.com/office/officeart/2005/8/layout/process5"/>
    <dgm:cxn modelId="{6FE0A3BD-7A6C-43F5-9A63-35B632017C8E}" type="presParOf" srcId="{F1372915-6766-4F46-8EB9-C1F7AD1B2E13}" destId="{C6BDEB04-B3BE-42AE-93DF-4E4203FD6418}" srcOrd="14" destOrd="0" presId="urn:microsoft.com/office/officeart/2005/8/layout/process5"/>
    <dgm:cxn modelId="{0DC65E54-20DC-4D3F-BDF9-7BE9F87582C1}" type="presParOf" srcId="{F1372915-6766-4F46-8EB9-C1F7AD1B2E13}" destId="{1C8E4D75-C8DA-448C-85A4-EB619C481729}" srcOrd="15" destOrd="0" presId="urn:microsoft.com/office/officeart/2005/8/layout/process5"/>
    <dgm:cxn modelId="{9C091801-2A73-4887-B3E2-264AE0E94CCA}" type="presParOf" srcId="{1C8E4D75-C8DA-448C-85A4-EB619C481729}" destId="{898BC8FB-6462-408F-99E2-9AA5B4EA938A}" srcOrd="0" destOrd="0" presId="urn:microsoft.com/office/officeart/2005/8/layout/process5"/>
    <dgm:cxn modelId="{58B0C018-79E3-406D-AB30-D3356EF6C348}" type="presParOf" srcId="{F1372915-6766-4F46-8EB9-C1F7AD1B2E13}" destId="{FA1D03C2-76B9-4CA2-B291-5ABEE114893C}" srcOrd="16" destOrd="0" presId="urn:microsoft.com/office/officeart/2005/8/layout/process5"/>
    <dgm:cxn modelId="{90859518-D1A4-4291-BF47-2BFE423DD0B9}" type="presParOf" srcId="{F1372915-6766-4F46-8EB9-C1F7AD1B2E13}" destId="{43E23543-03D2-4863-9632-7A50393A6ABA}" srcOrd="17" destOrd="0" presId="urn:microsoft.com/office/officeart/2005/8/layout/process5"/>
    <dgm:cxn modelId="{3796C034-E139-4B1E-90A9-44F269A366ED}" type="presParOf" srcId="{43E23543-03D2-4863-9632-7A50393A6ABA}" destId="{C3DC3680-083C-456E-AACD-EBEFB5DB682B}" srcOrd="0" destOrd="0" presId="urn:microsoft.com/office/officeart/2005/8/layout/process5"/>
    <dgm:cxn modelId="{C093E0EC-2BB1-40BE-93B9-73817C5F554E}" type="presParOf" srcId="{F1372915-6766-4F46-8EB9-C1F7AD1B2E13}" destId="{9EFD53A0-2407-4CB9-9004-CAAA8D81559C}" srcOrd="18" destOrd="0" presId="urn:microsoft.com/office/officeart/2005/8/layout/process5"/>
    <dgm:cxn modelId="{DEB71C6E-2EA9-4F4C-88A9-BD4913139B6A}" type="presParOf" srcId="{F1372915-6766-4F46-8EB9-C1F7AD1B2E13}" destId="{800F8492-5E12-4F07-BC81-17EB156620DF}" srcOrd="19" destOrd="0" presId="urn:microsoft.com/office/officeart/2005/8/layout/process5"/>
    <dgm:cxn modelId="{28FAE8F2-400B-426A-98C0-3EFDB09ECEA5}" type="presParOf" srcId="{800F8492-5E12-4F07-BC81-17EB156620DF}" destId="{C49B5589-0384-46E8-BFFA-E543B73DE0FD}" srcOrd="0" destOrd="0" presId="urn:microsoft.com/office/officeart/2005/8/layout/process5"/>
    <dgm:cxn modelId="{3DB73718-5385-4A8C-A913-BC5E9C212D46}" type="presParOf" srcId="{F1372915-6766-4F46-8EB9-C1F7AD1B2E13}" destId="{8E7E57BD-37F1-400A-A68A-B0B364367AC5}" srcOrd="20" destOrd="0" presId="urn:microsoft.com/office/officeart/2005/8/layout/process5"/>
    <dgm:cxn modelId="{7C35460B-CA25-4ECC-B401-05FF7FBEFCF6}" type="presParOf" srcId="{F1372915-6766-4F46-8EB9-C1F7AD1B2E13}" destId="{319EB0FF-2392-4CDA-9D0A-09A1D50376BA}" srcOrd="21" destOrd="0" presId="urn:microsoft.com/office/officeart/2005/8/layout/process5"/>
    <dgm:cxn modelId="{156B4D65-FEC4-47BC-B5BD-AE0E538CE86E}" type="presParOf" srcId="{319EB0FF-2392-4CDA-9D0A-09A1D50376BA}" destId="{71AB4CFA-EE5B-4256-8895-65CC675490E7}" srcOrd="0" destOrd="0" presId="urn:microsoft.com/office/officeart/2005/8/layout/process5"/>
    <dgm:cxn modelId="{5B2E3A5A-F3E4-43BB-A8C7-4A74DB2935E8}" type="presParOf" srcId="{F1372915-6766-4F46-8EB9-C1F7AD1B2E13}" destId="{308E7EAF-7B4A-4D1A-868D-A5E91A8C0BBE}" srcOrd="22" destOrd="0" presId="urn:microsoft.com/office/officeart/2005/8/layout/process5"/>
    <dgm:cxn modelId="{945081A0-4F8F-4EAE-A262-220D5235ECF0}" type="presParOf" srcId="{F1372915-6766-4F46-8EB9-C1F7AD1B2E13}" destId="{97C60B9A-A629-4CBB-9B86-EEEFEA36BE79}" srcOrd="23" destOrd="0" presId="urn:microsoft.com/office/officeart/2005/8/layout/process5"/>
    <dgm:cxn modelId="{04307B65-C941-45B1-818E-1DA0C8F20154}" type="presParOf" srcId="{97C60B9A-A629-4CBB-9B86-EEEFEA36BE79}" destId="{E1289E5F-CB1E-483C-9830-E9E88EAC98DF}" srcOrd="0" destOrd="0" presId="urn:microsoft.com/office/officeart/2005/8/layout/process5"/>
    <dgm:cxn modelId="{F77E85D2-545E-4094-964F-81203707B05E}" type="presParOf" srcId="{F1372915-6766-4F46-8EB9-C1F7AD1B2E13}" destId="{90EE0069-0A74-4513-8A65-42649853BF62}" srcOrd="24" destOrd="0" presId="urn:microsoft.com/office/officeart/2005/8/layout/process5"/>
    <dgm:cxn modelId="{D47434C5-B9AA-4D8B-8524-AA87D414E99A}" type="presParOf" srcId="{F1372915-6766-4F46-8EB9-C1F7AD1B2E13}" destId="{53666866-AE48-43BC-88D3-E090F6A509C4}" srcOrd="25" destOrd="0" presId="urn:microsoft.com/office/officeart/2005/8/layout/process5"/>
    <dgm:cxn modelId="{63048300-4668-4E25-A278-6106E9E9BE73}" type="presParOf" srcId="{53666866-AE48-43BC-88D3-E090F6A509C4}" destId="{3D49E7AB-DC73-4183-9125-DE16CC89C029}" srcOrd="0" destOrd="0" presId="urn:microsoft.com/office/officeart/2005/8/layout/process5"/>
    <dgm:cxn modelId="{9F47D3EA-5C80-4292-B051-985A99127C73}" type="presParOf" srcId="{F1372915-6766-4F46-8EB9-C1F7AD1B2E13}" destId="{7A3F5CE6-ADB0-4285-B492-B640368FD78D}" srcOrd="26" destOrd="0" presId="urn:microsoft.com/office/officeart/2005/8/layout/process5"/>
    <dgm:cxn modelId="{E3BA0604-51CD-4068-8E5C-52ACEFE2F700}" type="presParOf" srcId="{F1372915-6766-4F46-8EB9-C1F7AD1B2E13}" destId="{122F7691-BE85-4AE6-BFE8-7076F5E82107}" srcOrd="27" destOrd="0" presId="urn:microsoft.com/office/officeart/2005/8/layout/process5"/>
    <dgm:cxn modelId="{66666C67-78E0-4EE0-8858-714CDF10F804}" type="presParOf" srcId="{122F7691-BE85-4AE6-BFE8-7076F5E82107}" destId="{11A69CE9-7857-425C-895D-28E43E0A2C88}" srcOrd="0" destOrd="0" presId="urn:microsoft.com/office/officeart/2005/8/layout/process5"/>
    <dgm:cxn modelId="{0B5E6ED3-9F20-4BBD-AE41-671E8DF91315}" type="presParOf" srcId="{F1372915-6766-4F46-8EB9-C1F7AD1B2E13}" destId="{09B27E6B-888C-42CC-BADF-5D79825BF9C6}" srcOrd="28" destOrd="0" presId="urn:microsoft.com/office/officeart/2005/8/layout/process5"/>
    <dgm:cxn modelId="{9740DCA0-9024-49AC-9570-A321C63F4659}" type="presParOf" srcId="{F1372915-6766-4F46-8EB9-C1F7AD1B2E13}" destId="{E6D57F93-307C-4376-AAA5-992F07CADAE5}" srcOrd="29" destOrd="0" presId="urn:microsoft.com/office/officeart/2005/8/layout/process5"/>
    <dgm:cxn modelId="{AEB202C8-4D9A-40ED-BA97-A758BFDEF82C}" type="presParOf" srcId="{E6D57F93-307C-4376-AAA5-992F07CADAE5}" destId="{E41A62AD-CB1C-418A-941E-539686DA9222}" srcOrd="0" destOrd="0" presId="urn:microsoft.com/office/officeart/2005/8/layout/process5"/>
    <dgm:cxn modelId="{7DF644BC-FF10-43C3-9603-C42251C8B80A}" type="presParOf" srcId="{F1372915-6766-4F46-8EB9-C1F7AD1B2E13}" destId="{2B9C0177-1161-46ED-8526-E00C0D5DF691}" srcOrd="30" destOrd="0" presId="urn:microsoft.com/office/officeart/2005/8/layout/process5"/>
    <dgm:cxn modelId="{F681D4D3-D17A-4CF6-869C-2954E1D432A1}" type="presParOf" srcId="{F1372915-6766-4F46-8EB9-C1F7AD1B2E13}" destId="{FCC6E740-CD80-44AF-9EA2-912386227F34}" srcOrd="31" destOrd="0" presId="urn:microsoft.com/office/officeart/2005/8/layout/process5"/>
    <dgm:cxn modelId="{2A0DADBA-99D6-4432-BA18-C216C64671C3}" type="presParOf" srcId="{FCC6E740-CD80-44AF-9EA2-912386227F34}" destId="{8209ABD6-4160-47A0-97A3-4AC12D5DE4CD}" srcOrd="0" destOrd="0" presId="urn:microsoft.com/office/officeart/2005/8/layout/process5"/>
    <dgm:cxn modelId="{A25860BE-3E27-4411-ACBA-D46B36E281C4}" type="presParOf" srcId="{F1372915-6766-4F46-8EB9-C1F7AD1B2E13}" destId="{0F8318B1-C8BA-43F3-B743-BD6B58A90B0C}" srcOrd="32" destOrd="0" presId="urn:microsoft.com/office/officeart/2005/8/layout/process5"/>
    <dgm:cxn modelId="{83FBB255-A03A-41BB-AF18-C73B17731637}" type="presParOf" srcId="{F1372915-6766-4F46-8EB9-C1F7AD1B2E13}" destId="{6C95E1AF-8629-4C02-B7E4-B602CCC01EE9}" srcOrd="33" destOrd="0" presId="urn:microsoft.com/office/officeart/2005/8/layout/process5"/>
    <dgm:cxn modelId="{9F2801F7-B7D9-4EE2-B837-F7597E1D0EF8}" type="presParOf" srcId="{6C95E1AF-8629-4C02-B7E4-B602CCC01EE9}" destId="{6FD441F9-4E90-4437-B7E5-60D248ED9F27}" srcOrd="0" destOrd="0" presId="urn:microsoft.com/office/officeart/2005/8/layout/process5"/>
    <dgm:cxn modelId="{AB66F1CC-DC65-4A70-91D1-27DE517F1793}" type="presParOf" srcId="{F1372915-6766-4F46-8EB9-C1F7AD1B2E13}" destId="{0F5BFFF8-1B5C-4E81-AEEA-237DA28F2776}" srcOrd="34" destOrd="0" presId="urn:microsoft.com/office/officeart/2005/8/layout/process5"/>
    <dgm:cxn modelId="{311A4A03-94C6-4361-B340-41D6D2906864}" type="presParOf" srcId="{F1372915-6766-4F46-8EB9-C1F7AD1B2E13}" destId="{B8A3CA2E-3A42-49B4-B7FF-A49BC02E11D8}" srcOrd="35" destOrd="0" presId="urn:microsoft.com/office/officeart/2005/8/layout/process5"/>
    <dgm:cxn modelId="{5455A158-589F-4388-ACC7-EB9D25CB198A}" type="presParOf" srcId="{B8A3CA2E-3A42-49B4-B7FF-A49BC02E11D8}" destId="{62703DC5-4BDD-4682-ACE8-F2075B1F3415}" srcOrd="0" destOrd="0" presId="urn:microsoft.com/office/officeart/2005/8/layout/process5"/>
    <dgm:cxn modelId="{073479AA-39EF-480C-8CE9-A5384956B914}" type="presParOf" srcId="{F1372915-6766-4F46-8EB9-C1F7AD1B2E13}" destId="{D980A7BE-F42C-496D-976A-251BC66F4443}" srcOrd="36" destOrd="0" presId="urn:microsoft.com/office/officeart/2005/8/layout/process5"/>
    <dgm:cxn modelId="{36F899B3-CEEA-488C-9413-4AA732AB92BA}" type="presParOf" srcId="{F1372915-6766-4F46-8EB9-C1F7AD1B2E13}" destId="{39003C0A-4291-4B07-9C3E-6ABAEC832A8A}" srcOrd="37" destOrd="0" presId="urn:microsoft.com/office/officeart/2005/8/layout/process5"/>
    <dgm:cxn modelId="{FB7C298A-B4E2-439A-A9AC-15A4C74D8603}" type="presParOf" srcId="{39003C0A-4291-4B07-9C3E-6ABAEC832A8A}" destId="{6DB1A7F0-50B4-451E-BBD5-4631ACD58938}" srcOrd="0" destOrd="0" presId="urn:microsoft.com/office/officeart/2005/8/layout/process5"/>
    <dgm:cxn modelId="{C1339F2E-CF85-4284-BBF5-CAFBC81C8846}" type="presParOf" srcId="{F1372915-6766-4F46-8EB9-C1F7AD1B2E13}" destId="{33028824-52D1-4DC4-8DAB-C5385FC75680}" srcOrd="38" destOrd="0" presId="urn:microsoft.com/office/officeart/2005/8/layout/process5"/>
  </dgm:cxnLst>
  <dgm:bg/>
  <dgm:whole/>
</dgm:dataModel>
</file>

<file path=ppt/diagrams/data4.xml><?xml version="1.0" encoding="utf-8"?>
<dgm:dataModel xmlns:dgm="http://schemas.openxmlformats.org/drawingml/2006/diagram" xmlns:a="http://schemas.openxmlformats.org/drawingml/2006/main">
  <dgm:ptLst>
    <dgm:pt modelId="{B6EA0652-E49B-4494-8133-DCB3427B44B0}" type="doc">
      <dgm:prSet loTypeId="urn:microsoft.com/office/officeart/2005/8/layout/lProcess2" loCatId="list" qsTypeId="urn:microsoft.com/office/officeart/2005/8/quickstyle/simple3" qsCatId="simple" csTypeId="urn:microsoft.com/office/officeart/2005/8/colors/colorful1" csCatId="colorful" phldr="1"/>
      <dgm:spPr/>
      <dgm:t>
        <a:bodyPr/>
        <a:lstStyle/>
        <a:p>
          <a:endParaRPr lang="en-US"/>
        </a:p>
      </dgm:t>
    </dgm:pt>
    <dgm:pt modelId="{4A38A2FC-CE33-4912-AB39-DC5697BB799C}">
      <dgm:prSet phldrT="[Text]" custT="1">
        <dgm:style>
          <a:lnRef idx="2">
            <a:schemeClr val="accent2"/>
          </a:lnRef>
          <a:fillRef idx="1">
            <a:schemeClr val="lt1"/>
          </a:fillRef>
          <a:effectRef idx="0">
            <a:schemeClr val="accent2"/>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nchorCtr="0"/>
        <a:lstStyle/>
        <a:p>
          <a:r>
            <a:rPr lang="fa-IR" sz="2700" dirty="0" smtClean="0">
              <a:solidFill>
                <a:srgbClr val="006600"/>
              </a:solidFill>
              <a:cs typeface="+mj-cs"/>
            </a:rPr>
            <a:t>تاریخ</a:t>
          </a:r>
        </a:p>
      </dgm:t>
    </dgm:pt>
    <dgm:pt modelId="{D9C34F2F-064F-4B94-BE07-AEBA4D8ABE91}" type="parTrans" cxnId="{0BE4F07F-A776-4D6D-B6A1-FFF3BE55BF2F}">
      <dgm:prSet/>
      <dgm:spPr/>
      <dgm:t>
        <a:bodyPr/>
        <a:lstStyle/>
        <a:p>
          <a:endParaRPr lang="en-US"/>
        </a:p>
      </dgm:t>
    </dgm:pt>
    <dgm:pt modelId="{15B232E7-3161-4395-9232-E86088FF6C3F}" type="sibTrans" cxnId="{0BE4F07F-A776-4D6D-B6A1-FFF3BE55BF2F}">
      <dgm:prSet/>
      <dgm:spPr/>
      <dgm:t>
        <a:bodyPr/>
        <a:lstStyle/>
        <a:p>
          <a:endParaRPr lang="en-US"/>
        </a:p>
      </dgm:t>
    </dgm:pt>
    <dgm:pt modelId="{5703E9F7-F99C-4D43-9FD7-D4AC0222B549}">
      <dgm:prSet phldrT="[Text]" custT="1"/>
      <dgm:spPr/>
      <dgm:t>
        <a:bodyPr/>
        <a:lstStyle/>
        <a:p>
          <a:pPr algn="ctr" rtl="1"/>
          <a:r>
            <a:rPr lang="fa-IR" sz="1600" b="1" dirty="0" smtClean="0">
              <a:solidFill>
                <a:srgbClr val="000099"/>
              </a:solidFill>
              <a:effectLst>
                <a:outerShdw blurRad="38100" dist="38100" dir="2700000" algn="tl">
                  <a:srgbClr val="000000">
                    <a:alpha val="43137"/>
                  </a:srgbClr>
                </a:outerShdw>
              </a:effectLst>
              <a:cs typeface="B Titr" pitchFamily="2" charset="-78"/>
            </a:rPr>
            <a:t>(1760)</a:t>
          </a:r>
          <a:endParaRPr lang="en-US" sz="1050" b="1" dirty="0">
            <a:solidFill>
              <a:schemeClr val="tx1"/>
            </a:solidFill>
            <a:latin typeface="+mj-lt"/>
          </a:endParaRPr>
        </a:p>
      </dgm:t>
    </dgm:pt>
    <dgm:pt modelId="{6CDBFA31-FFC5-4A13-81A3-F01DF87248A1}" type="parTrans" cxnId="{62377574-054E-43A2-A65F-DD7F482A4BE3}">
      <dgm:prSet/>
      <dgm:spPr/>
      <dgm:t>
        <a:bodyPr/>
        <a:lstStyle/>
        <a:p>
          <a:endParaRPr lang="en-US"/>
        </a:p>
      </dgm:t>
    </dgm:pt>
    <dgm:pt modelId="{7EA8FDC2-E079-4F5A-B051-5D11FE6A2F5A}" type="sibTrans" cxnId="{62377574-054E-43A2-A65F-DD7F482A4BE3}">
      <dgm:prSet/>
      <dgm:spPr/>
      <dgm:t>
        <a:bodyPr/>
        <a:lstStyle/>
        <a:p>
          <a:endParaRPr lang="en-US"/>
        </a:p>
      </dgm:t>
    </dgm:pt>
    <dgm:pt modelId="{ED774F26-8EAF-42D7-88B4-154C7653D6B0}">
      <dgm:prSet phldrT="[Text]" custT="1"/>
      <dgm:spPr/>
      <dgm:t>
        <a:bodyPr/>
        <a:lstStyle/>
        <a:p>
          <a:pPr algn="ctr" rtl="1"/>
          <a:r>
            <a:rPr lang="fa-IR" sz="1600" b="1" dirty="0" smtClean="0">
              <a:solidFill>
                <a:srgbClr val="000099"/>
              </a:solidFill>
              <a:effectLst>
                <a:outerShdw blurRad="38100" dist="38100" dir="2700000" algn="tl">
                  <a:srgbClr val="000000">
                    <a:alpha val="43137"/>
                  </a:srgbClr>
                </a:outerShdw>
              </a:effectLst>
              <a:cs typeface="B Titr" pitchFamily="2" charset="-78"/>
            </a:rPr>
            <a:t>(١۹8٠-١۹۴٠)</a:t>
          </a:r>
          <a:r>
            <a:rPr lang="fa-IR" sz="1600" b="1" dirty="0" smtClean="0">
              <a:cs typeface="B Titr" pitchFamily="2" charset="-78"/>
            </a:rPr>
            <a:t> </a:t>
          </a:r>
          <a:endParaRPr lang="en-US" sz="1600" b="1" dirty="0">
            <a:solidFill>
              <a:schemeClr val="tx1"/>
            </a:solidFill>
            <a:latin typeface="+mj-lt"/>
          </a:endParaRPr>
        </a:p>
      </dgm:t>
    </dgm:pt>
    <dgm:pt modelId="{9C49312A-6AEC-460A-BD3E-8FB9DAD8EA41}" type="parTrans" cxnId="{C2E63FF4-3F49-496F-9F9E-E825F0A332C5}">
      <dgm:prSet/>
      <dgm:spPr/>
      <dgm:t>
        <a:bodyPr/>
        <a:lstStyle/>
        <a:p>
          <a:endParaRPr lang="en-US"/>
        </a:p>
      </dgm:t>
    </dgm:pt>
    <dgm:pt modelId="{4196FDC7-84EA-40C7-88EF-2DFA45F1632B}" type="sibTrans" cxnId="{C2E63FF4-3F49-496F-9F9E-E825F0A332C5}">
      <dgm:prSet/>
      <dgm:spPr/>
      <dgm:t>
        <a:bodyPr/>
        <a:lstStyle/>
        <a:p>
          <a:endParaRPr lang="en-US"/>
        </a:p>
      </dgm:t>
    </dgm:pt>
    <dgm:pt modelId="{A3DE9902-01F0-4A8D-9322-0AD3CA6CCBCC}">
      <dgm:prSet phldrT="[Text]" custT="1">
        <dgm:style>
          <a:lnRef idx="2">
            <a:schemeClr val="accent2"/>
          </a:lnRef>
          <a:fillRef idx="1">
            <a:schemeClr val="lt1"/>
          </a:fillRef>
          <a:effectRef idx="0">
            <a:schemeClr val="accent2"/>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nchorCtr="0"/>
        <a:lstStyle/>
        <a:p>
          <a:r>
            <a:rPr lang="fa-IR" sz="2700" dirty="0" smtClean="0">
              <a:solidFill>
                <a:srgbClr val="006600"/>
              </a:solidFill>
              <a:cs typeface="+mj-cs"/>
            </a:rPr>
            <a:t>نام دوره</a:t>
          </a:r>
        </a:p>
        <a:p>
          <a:endParaRPr lang="en-US" sz="1600" b="1" dirty="0">
            <a:solidFill>
              <a:srgbClr val="7030A0"/>
            </a:solidFill>
            <a:latin typeface="+mn-lt"/>
            <a:cs typeface="+mj-cs"/>
          </a:endParaRPr>
        </a:p>
      </dgm:t>
    </dgm:pt>
    <dgm:pt modelId="{EFE56E80-0712-4133-A0C4-642512B65A4D}" type="parTrans" cxnId="{D49C3091-E308-4A0A-AF13-391629F9E3ED}">
      <dgm:prSet/>
      <dgm:spPr/>
      <dgm:t>
        <a:bodyPr/>
        <a:lstStyle/>
        <a:p>
          <a:endParaRPr lang="en-US"/>
        </a:p>
      </dgm:t>
    </dgm:pt>
    <dgm:pt modelId="{89BB7B93-6D9E-4482-BF4D-62F544D176B5}" type="sibTrans" cxnId="{D49C3091-E308-4A0A-AF13-391629F9E3ED}">
      <dgm:prSet/>
      <dgm:spPr/>
      <dgm:t>
        <a:bodyPr/>
        <a:lstStyle/>
        <a:p>
          <a:endParaRPr lang="en-US"/>
        </a:p>
      </dgm:t>
    </dgm:pt>
    <dgm:pt modelId="{A8EDB4AE-520A-4A0A-8252-8BFBE582328C}">
      <dgm:prSet phldrT="[Text]" custT="1"/>
      <dgm:spPr/>
      <dgm:t>
        <a:bodyPr/>
        <a:lstStyle/>
        <a:p>
          <a:pPr algn="r"/>
          <a:r>
            <a:rPr lang="fa-IR" sz="1600" b="1" dirty="0" smtClean="0">
              <a:solidFill>
                <a:schemeClr val="tx1"/>
              </a:solidFill>
              <a:latin typeface="+mj-lt"/>
            </a:rPr>
            <a:t>انقلاب صنعتی</a:t>
          </a:r>
          <a:endParaRPr lang="en-US" sz="1050" b="1" dirty="0">
            <a:solidFill>
              <a:schemeClr val="tx1"/>
            </a:solidFill>
            <a:latin typeface="+mj-lt"/>
          </a:endParaRPr>
        </a:p>
      </dgm:t>
    </dgm:pt>
    <dgm:pt modelId="{7C3998F5-1AD6-4532-905B-AC6B913CFA20}" type="parTrans" cxnId="{C23DE358-1FF2-4865-A57A-3DCF08196CB4}">
      <dgm:prSet/>
      <dgm:spPr/>
      <dgm:t>
        <a:bodyPr/>
        <a:lstStyle/>
        <a:p>
          <a:endParaRPr lang="en-US"/>
        </a:p>
      </dgm:t>
    </dgm:pt>
    <dgm:pt modelId="{77092D25-F556-4D0B-91F6-BC0F78FA0065}" type="sibTrans" cxnId="{C23DE358-1FF2-4865-A57A-3DCF08196CB4}">
      <dgm:prSet/>
      <dgm:spPr/>
      <dgm:t>
        <a:bodyPr/>
        <a:lstStyle/>
        <a:p>
          <a:endParaRPr lang="en-US"/>
        </a:p>
      </dgm:t>
    </dgm:pt>
    <dgm:pt modelId="{B3374517-3095-4D58-AD4C-80F20780107F}">
      <dgm:prSet phldrT="[Text]" custT="1">
        <dgm:style>
          <a:lnRef idx="2">
            <a:schemeClr val="accent2"/>
          </a:lnRef>
          <a:fillRef idx="1">
            <a:schemeClr val="lt1"/>
          </a:fillRef>
          <a:effectRef idx="0">
            <a:schemeClr val="accent2"/>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nchorCtr="0"/>
        <a:lstStyle/>
        <a:p>
          <a:r>
            <a:rPr lang="fa-IR" sz="2700" dirty="0" smtClean="0">
              <a:solidFill>
                <a:srgbClr val="006600"/>
              </a:solidFill>
              <a:cs typeface="+mj-cs"/>
            </a:rPr>
            <a:t>واژه</a:t>
          </a:r>
          <a:endParaRPr lang="en-US" sz="1600" b="1" dirty="0">
            <a:solidFill>
              <a:srgbClr val="7030A0"/>
            </a:solidFill>
            <a:latin typeface="+mn-lt"/>
            <a:cs typeface="+mj-cs"/>
          </a:endParaRPr>
        </a:p>
      </dgm:t>
    </dgm:pt>
    <dgm:pt modelId="{7DC655EC-1A9A-4BC6-AEDB-A8C338523362}" type="parTrans" cxnId="{A4CEA7BD-FDEF-4AAE-98C1-872291101B17}">
      <dgm:prSet/>
      <dgm:spPr/>
      <dgm:t>
        <a:bodyPr/>
        <a:lstStyle/>
        <a:p>
          <a:endParaRPr lang="en-US"/>
        </a:p>
      </dgm:t>
    </dgm:pt>
    <dgm:pt modelId="{A86B711E-1CE9-40C2-AF6D-667CB67071A1}" type="sibTrans" cxnId="{A4CEA7BD-FDEF-4AAE-98C1-872291101B17}">
      <dgm:prSet/>
      <dgm:spPr/>
      <dgm:t>
        <a:bodyPr/>
        <a:lstStyle/>
        <a:p>
          <a:endParaRPr lang="en-US"/>
        </a:p>
      </dgm:t>
    </dgm:pt>
    <dgm:pt modelId="{11C4E25C-722F-48C8-BA3D-9377E1A6A546}">
      <dgm:prSet phldrT="[Text]" custT="1"/>
      <dgm:spPr/>
      <dgm:t>
        <a:bodyPr/>
        <a:lstStyle/>
        <a:p>
          <a:pPr algn="ctr">
            <a:spcAft>
              <a:spcPts val="0"/>
            </a:spcAft>
          </a:pPr>
          <a:r>
            <a:rPr lang="fa-IR" sz="1800" b="1" dirty="0" smtClean="0">
              <a:solidFill>
                <a:schemeClr val="tx1"/>
              </a:solidFill>
              <a:latin typeface="+mj-lt"/>
            </a:rPr>
            <a:t>نیروی اسب</a:t>
          </a:r>
          <a:endParaRPr lang="en-US" sz="1800" b="1" dirty="0" smtClean="0">
            <a:solidFill>
              <a:schemeClr val="tx1"/>
            </a:solidFill>
            <a:latin typeface="+mj-lt"/>
          </a:endParaRPr>
        </a:p>
        <a:p>
          <a:pPr algn="ctr">
            <a:spcAft>
              <a:spcPts val="0"/>
            </a:spcAft>
          </a:pPr>
          <a:r>
            <a:rPr lang="en-US" sz="1200" b="1" dirty="0" smtClean="0">
              <a:solidFill>
                <a:schemeClr val="tx1"/>
              </a:solidFill>
              <a:latin typeface="+mj-lt"/>
            </a:rPr>
            <a:t>horse force</a:t>
          </a:r>
          <a:endParaRPr lang="fa-IR" sz="900" b="1" dirty="0" smtClean="0">
            <a:solidFill>
              <a:schemeClr val="tx1"/>
            </a:solidFill>
            <a:latin typeface="+mj-lt"/>
          </a:endParaRPr>
        </a:p>
      </dgm:t>
    </dgm:pt>
    <dgm:pt modelId="{B0668816-2302-49B9-8C5C-EE69A82BE794}" type="parTrans" cxnId="{7E4FAA1D-B45A-43FA-8742-4ED2384211E1}">
      <dgm:prSet/>
      <dgm:spPr/>
      <dgm:t>
        <a:bodyPr/>
        <a:lstStyle/>
        <a:p>
          <a:endParaRPr lang="en-US"/>
        </a:p>
      </dgm:t>
    </dgm:pt>
    <dgm:pt modelId="{5AF7668E-354F-43D9-A2C3-6A47481A853A}" type="sibTrans" cxnId="{7E4FAA1D-B45A-43FA-8742-4ED2384211E1}">
      <dgm:prSet/>
      <dgm:spPr/>
      <dgm:t>
        <a:bodyPr/>
        <a:lstStyle/>
        <a:p>
          <a:endParaRPr lang="en-US"/>
        </a:p>
      </dgm:t>
    </dgm:pt>
    <dgm:pt modelId="{304B0DED-2AA9-483E-99C2-CC0197645E8D}">
      <dgm:prSet phldrT="[Text]" custT="1"/>
      <dgm:spPr/>
      <dgm:t>
        <a:bodyPr/>
        <a:lstStyle/>
        <a:p>
          <a:pPr algn="ctr" rtl="1"/>
          <a:r>
            <a:rPr lang="fa-IR" sz="1600" b="1" dirty="0" smtClean="0">
              <a:solidFill>
                <a:srgbClr val="000099"/>
              </a:solidFill>
              <a:effectLst>
                <a:outerShdw blurRad="38100" dist="38100" dir="2700000" algn="tl">
                  <a:srgbClr val="000000">
                    <a:alpha val="43137"/>
                  </a:srgbClr>
                </a:outerShdw>
              </a:effectLst>
              <a:cs typeface="B Titr" pitchFamily="2" charset="-78"/>
            </a:rPr>
            <a:t>(2000-١۹8٠)</a:t>
          </a:r>
          <a:r>
            <a:rPr lang="fa-IR" sz="1600" b="1" dirty="0" smtClean="0">
              <a:cs typeface="B Titr" pitchFamily="2" charset="-78"/>
            </a:rPr>
            <a:t> </a:t>
          </a:r>
          <a:endParaRPr lang="en-US" sz="1050" b="1" dirty="0">
            <a:solidFill>
              <a:schemeClr val="tx1"/>
            </a:solidFill>
            <a:latin typeface="+mj-lt"/>
          </a:endParaRPr>
        </a:p>
      </dgm:t>
    </dgm:pt>
    <dgm:pt modelId="{903FD47D-681B-40BD-B6FF-C731A0800D1E}" type="parTrans" cxnId="{FFA47A7D-A4A8-487A-A986-6737B48B9B07}">
      <dgm:prSet/>
      <dgm:spPr/>
      <dgm:t>
        <a:bodyPr/>
        <a:lstStyle/>
        <a:p>
          <a:endParaRPr lang="en-US"/>
        </a:p>
      </dgm:t>
    </dgm:pt>
    <dgm:pt modelId="{401DAD7F-0C3C-426C-AE0D-AD6D6FFFB7D0}" type="sibTrans" cxnId="{FFA47A7D-A4A8-487A-A986-6737B48B9B07}">
      <dgm:prSet/>
      <dgm:spPr/>
      <dgm:t>
        <a:bodyPr/>
        <a:lstStyle/>
        <a:p>
          <a:endParaRPr lang="en-US"/>
        </a:p>
      </dgm:t>
    </dgm:pt>
    <dgm:pt modelId="{01A1FA47-31BD-4540-ABDC-C4A470F661C5}">
      <dgm:prSet phldrT="[Text]" custT="1">
        <dgm:style>
          <a:lnRef idx="1">
            <a:schemeClr val="accent6"/>
          </a:lnRef>
          <a:fillRef idx="2">
            <a:schemeClr val="accent6"/>
          </a:fillRef>
          <a:effectRef idx="1">
            <a:schemeClr val="accent6"/>
          </a:effectRef>
          <a:fontRef idx="minor">
            <a:schemeClr val="dk1"/>
          </a:fontRef>
        </dgm:style>
      </dgm:prSet>
      <dgm:spPr/>
      <dgm:t>
        <a:bodyPr/>
        <a:lstStyle/>
        <a:p>
          <a:pPr algn="ctr" rtl="1"/>
          <a:r>
            <a:rPr lang="fa-IR" sz="1600" b="1" dirty="0" smtClean="0">
              <a:solidFill>
                <a:srgbClr val="000099"/>
              </a:solidFill>
              <a:effectLst>
                <a:outerShdw blurRad="38100" dist="38100" dir="2700000" algn="tl">
                  <a:srgbClr val="000000">
                    <a:alpha val="43137"/>
                  </a:srgbClr>
                </a:outerShdw>
              </a:effectLst>
              <a:cs typeface="B Titr" pitchFamily="2" charset="-78"/>
            </a:rPr>
            <a:t>(تا کنون-2000)</a:t>
          </a:r>
          <a:r>
            <a:rPr lang="fa-IR" sz="1600" b="1" dirty="0" smtClean="0">
              <a:cs typeface="B Titr" pitchFamily="2" charset="-78"/>
            </a:rPr>
            <a:t> </a:t>
          </a:r>
          <a:endParaRPr lang="en-US" sz="1050" b="1" dirty="0">
            <a:solidFill>
              <a:schemeClr val="tx1"/>
            </a:solidFill>
            <a:latin typeface="+mj-lt"/>
          </a:endParaRPr>
        </a:p>
      </dgm:t>
    </dgm:pt>
    <dgm:pt modelId="{CE29625F-43F5-46D7-A6DD-E66F90470F13}" type="parTrans" cxnId="{77478BE7-CA68-4546-8337-46663C17149E}">
      <dgm:prSet/>
      <dgm:spPr/>
      <dgm:t>
        <a:bodyPr/>
        <a:lstStyle/>
        <a:p>
          <a:endParaRPr lang="en-US"/>
        </a:p>
      </dgm:t>
    </dgm:pt>
    <dgm:pt modelId="{333B536F-CD02-4A7C-950A-E6348634A84B}" type="sibTrans" cxnId="{77478BE7-CA68-4546-8337-46663C17149E}">
      <dgm:prSet/>
      <dgm:spPr/>
      <dgm:t>
        <a:bodyPr/>
        <a:lstStyle/>
        <a:p>
          <a:endParaRPr lang="en-US"/>
        </a:p>
      </dgm:t>
    </dgm:pt>
    <dgm:pt modelId="{F5FE863E-AFBB-4E32-B724-DF4C2A0D84D2}">
      <dgm:prSet phldrT="[Text]" custT="1"/>
      <dgm:spPr/>
      <dgm:t>
        <a:bodyPr/>
        <a:lstStyle/>
        <a:p>
          <a:pPr algn="r"/>
          <a:r>
            <a:rPr lang="fa-IR" sz="1600" b="1" dirty="0" smtClean="0">
              <a:solidFill>
                <a:schemeClr val="tx1"/>
              </a:solidFill>
              <a:latin typeface="+mj-lt"/>
            </a:rPr>
            <a:t>مدیریت کارکنان</a:t>
          </a:r>
        </a:p>
      </dgm:t>
    </dgm:pt>
    <dgm:pt modelId="{8DB8E5C8-886E-4986-A80C-30182F22088A}" type="parTrans" cxnId="{9D7DDB6C-48E4-411C-A9B5-8758696043E7}">
      <dgm:prSet/>
      <dgm:spPr/>
      <dgm:t>
        <a:bodyPr/>
        <a:lstStyle/>
        <a:p>
          <a:endParaRPr lang="en-US"/>
        </a:p>
      </dgm:t>
    </dgm:pt>
    <dgm:pt modelId="{F9DC0ADE-89CD-4B84-8A36-682F3E7D69EA}" type="sibTrans" cxnId="{9D7DDB6C-48E4-411C-A9B5-8758696043E7}">
      <dgm:prSet/>
      <dgm:spPr/>
      <dgm:t>
        <a:bodyPr/>
        <a:lstStyle/>
        <a:p>
          <a:endParaRPr lang="en-US"/>
        </a:p>
      </dgm:t>
    </dgm:pt>
    <dgm:pt modelId="{06521BC3-4676-4DF1-8F60-225670F2EC86}">
      <dgm:prSet phldrT="[Text]" custT="1"/>
      <dgm:spPr/>
      <dgm:t>
        <a:bodyPr/>
        <a:lstStyle/>
        <a:p>
          <a:pPr algn="r"/>
          <a:r>
            <a:rPr lang="fa-IR" sz="1600" b="1" dirty="0" smtClean="0">
              <a:solidFill>
                <a:schemeClr val="tx1"/>
              </a:solidFill>
              <a:latin typeface="+mj-lt"/>
            </a:rPr>
            <a:t>مدیریت منابع انسانی</a:t>
          </a:r>
          <a:endParaRPr lang="fa-IR" sz="1050" b="1" dirty="0" smtClean="0">
            <a:solidFill>
              <a:schemeClr val="tx1"/>
            </a:solidFill>
            <a:latin typeface="+mj-lt"/>
          </a:endParaRPr>
        </a:p>
      </dgm:t>
    </dgm:pt>
    <dgm:pt modelId="{4265DCE5-035C-4D7E-AA83-23CA9D8A3F66}" type="parTrans" cxnId="{58E6455A-DC9B-4F41-A45E-271FEE0A5E7B}">
      <dgm:prSet/>
      <dgm:spPr/>
      <dgm:t>
        <a:bodyPr/>
        <a:lstStyle/>
        <a:p>
          <a:endParaRPr lang="en-US"/>
        </a:p>
      </dgm:t>
    </dgm:pt>
    <dgm:pt modelId="{88D23724-9A51-4B00-8AD9-05113AD114A4}" type="sibTrans" cxnId="{58E6455A-DC9B-4F41-A45E-271FEE0A5E7B}">
      <dgm:prSet/>
      <dgm:spPr/>
      <dgm:t>
        <a:bodyPr/>
        <a:lstStyle/>
        <a:p>
          <a:endParaRPr lang="en-US"/>
        </a:p>
      </dgm:t>
    </dgm:pt>
    <dgm:pt modelId="{83EBC39E-EF6A-436A-8320-2D770E4D3B08}">
      <dgm:prSet phldrT="[Text]" custT="1">
        <dgm:style>
          <a:lnRef idx="1">
            <a:schemeClr val="accent6"/>
          </a:lnRef>
          <a:fillRef idx="2">
            <a:schemeClr val="accent6"/>
          </a:fillRef>
          <a:effectRef idx="1">
            <a:schemeClr val="accent6"/>
          </a:effectRef>
          <a:fontRef idx="minor">
            <a:schemeClr val="dk1"/>
          </a:fontRef>
        </dgm:style>
      </dgm:prSet>
      <dgm:spPr/>
      <dgm:t>
        <a:bodyPr/>
        <a:lstStyle/>
        <a:p>
          <a:pPr algn="r"/>
          <a:r>
            <a:rPr lang="fa-IR" sz="1600" b="1" dirty="0" smtClean="0">
              <a:solidFill>
                <a:schemeClr val="tx1"/>
              </a:solidFill>
              <a:latin typeface="+mj-lt"/>
            </a:rPr>
            <a:t>مدیریت سرمایه انسانی</a:t>
          </a:r>
          <a:endParaRPr lang="fa-IR" sz="1050" b="1" dirty="0" smtClean="0">
            <a:solidFill>
              <a:schemeClr val="tx1"/>
            </a:solidFill>
            <a:latin typeface="+mj-lt"/>
          </a:endParaRPr>
        </a:p>
      </dgm:t>
    </dgm:pt>
    <dgm:pt modelId="{EB7A4F76-6E99-4E91-BE50-5AC9FBEEF6C4}" type="parTrans" cxnId="{2A10EA9C-CF90-4418-8730-0A8C2E597285}">
      <dgm:prSet/>
      <dgm:spPr/>
      <dgm:t>
        <a:bodyPr/>
        <a:lstStyle/>
        <a:p>
          <a:endParaRPr lang="en-US"/>
        </a:p>
      </dgm:t>
    </dgm:pt>
    <dgm:pt modelId="{40D29385-8B51-4562-B669-5519304FA68F}" type="sibTrans" cxnId="{2A10EA9C-CF90-4418-8730-0A8C2E597285}">
      <dgm:prSet/>
      <dgm:spPr/>
      <dgm:t>
        <a:bodyPr/>
        <a:lstStyle/>
        <a:p>
          <a:endParaRPr lang="en-US"/>
        </a:p>
      </dgm:t>
    </dgm:pt>
    <dgm:pt modelId="{8EDA1443-1B92-4263-B714-AE4011F72620}">
      <dgm:prSet phldrT="[Text]" custT="1"/>
      <dgm:spPr/>
      <dgm:t>
        <a:bodyPr/>
        <a:lstStyle/>
        <a:p>
          <a:pPr algn="ctr">
            <a:spcAft>
              <a:spcPts val="0"/>
            </a:spcAft>
          </a:pPr>
          <a:r>
            <a:rPr lang="fa-IR" sz="1800" b="1" dirty="0" smtClean="0">
              <a:solidFill>
                <a:schemeClr val="tx1"/>
              </a:solidFill>
              <a:latin typeface="+mj-lt"/>
            </a:rPr>
            <a:t>کارکنان</a:t>
          </a:r>
          <a:endParaRPr lang="en-US" sz="1800" b="1" dirty="0" smtClean="0">
            <a:solidFill>
              <a:schemeClr val="tx1"/>
            </a:solidFill>
            <a:latin typeface="+mj-lt"/>
          </a:endParaRPr>
        </a:p>
        <a:p>
          <a:pPr algn="ctr">
            <a:spcAft>
              <a:spcPts val="0"/>
            </a:spcAft>
          </a:pPr>
          <a:r>
            <a:rPr lang="en-US" sz="1200" b="1" dirty="0" smtClean="0">
              <a:solidFill>
                <a:schemeClr val="tx1"/>
              </a:solidFill>
              <a:latin typeface="+mj-lt"/>
            </a:rPr>
            <a:t>Personal</a:t>
          </a:r>
          <a:endParaRPr lang="en-US" sz="800" b="1" dirty="0">
            <a:solidFill>
              <a:schemeClr val="tx1"/>
            </a:solidFill>
            <a:latin typeface="+mj-lt"/>
          </a:endParaRPr>
        </a:p>
      </dgm:t>
    </dgm:pt>
    <dgm:pt modelId="{2728A722-3FAD-427B-8D03-CAEF40FA75F7}" type="parTrans" cxnId="{3B436F4E-F2C9-4E5A-B8D0-1532F30F4F13}">
      <dgm:prSet/>
      <dgm:spPr/>
      <dgm:t>
        <a:bodyPr/>
        <a:lstStyle/>
        <a:p>
          <a:endParaRPr lang="en-US"/>
        </a:p>
      </dgm:t>
    </dgm:pt>
    <dgm:pt modelId="{47E4A1D3-9364-486E-BC2A-E1B1C03778C5}" type="sibTrans" cxnId="{3B436F4E-F2C9-4E5A-B8D0-1532F30F4F13}">
      <dgm:prSet/>
      <dgm:spPr/>
      <dgm:t>
        <a:bodyPr/>
        <a:lstStyle/>
        <a:p>
          <a:endParaRPr lang="en-US"/>
        </a:p>
      </dgm:t>
    </dgm:pt>
    <dgm:pt modelId="{A773018B-D673-445B-80F4-6397054C6913}">
      <dgm:prSet phldrT="[Text]" custT="1"/>
      <dgm:spPr/>
      <dgm:t>
        <a:bodyPr/>
        <a:lstStyle/>
        <a:p>
          <a:pPr algn="ctr">
            <a:spcAft>
              <a:spcPts val="0"/>
            </a:spcAft>
          </a:pPr>
          <a:r>
            <a:rPr lang="fa-IR" sz="1800" b="1" dirty="0" smtClean="0">
              <a:solidFill>
                <a:schemeClr val="tx1"/>
              </a:solidFill>
              <a:latin typeface="+mj-lt"/>
            </a:rPr>
            <a:t>مدیریت منابع انسانی</a:t>
          </a:r>
          <a:endParaRPr lang="en-US" sz="1800" b="1" dirty="0" smtClean="0">
            <a:solidFill>
              <a:schemeClr val="tx1"/>
            </a:solidFill>
            <a:latin typeface="+mj-lt"/>
          </a:endParaRPr>
        </a:p>
        <a:p>
          <a:pPr algn="ctr">
            <a:spcAft>
              <a:spcPts val="0"/>
            </a:spcAft>
          </a:pPr>
          <a:r>
            <a:rPr lang="en-US" sz="1200" b="1" dirty="0" smtClean="0">
              <a:solidFill>
                <a:schemeClr val="tx1"/>
              </a:solidFill>
              <a:latin typeface="+mj-lt"/>
            </a:rPr>
            <a:t>HRM: Human Resource Management</a:t>
          </a:r>
          <a:endParaRPr lang="en-US" sz="1100" b="1" dirty="0">
            <a:solidFill>
              <a:schemeClr val="tx1"/>
            </a:solidFill>
            <a:latin typeface="+mj-lt"/>
          </a:endParaRPr>
        </a:p>
      </dgm:t>
    </dgm:pt>
    <dgm:pt modelId="{C4EE3346-9A66-4BB4-AB81-DD886DC0B679}" type="parTrans" cxnId="{A6B8105F-C256-4ECD-A09C-75C7097BAF52}">
      <dgm:prSet/>
      <dgm:spPr/>
      <dgm:t>
        <a:bodyPr/>
        <a:lstStyle/>
        <a:p>
          <a:endParaRPr lang="en-US"/>
        </a:p>
      </dgm:t>
    </dgm:pt>
    <dgm:pt modelId="{3EBEDB4B-723C-4936-8E12-663B527379B4}" type="sibTrans" cxnId="{A6B8105F-C256-4ECD-A09C-75C7097BAF52}">
      <dgm:prSet/>
      <dgm:spPr/>
      <dgm:t>
        <a:bodyPr/>
        <a:lstStyle/>
        <a:p>
          <a:endParaRPr lang="en-US"/>
        </a:p>
      </dgm:t>
    </dgm:pt>
    <dgm:pt modelId="{1A3FEC27-AA82-4961-8459-AA91DC9479C3}">
      <dgm:prSet phldrT="[Text]" custT="1">
        <dgm:style>
          <a:lnRef idx="1">
            <a:schemeClr val="accent6"/>
          </a:lnRef>
          <a:fillRef idx="2">
            <a:schemeClr val="accent6"/>
          </a:fillRef>
          <a:effectRef idx="1">
            <a:schemeClr val="accent6"/>
          </a:effectRef>
          <a:fontRef idx="minor">
            <a:schemeClr val="dk1"/>
          </a:fontRef>
        </dgm:style>
      </dgm:prSet>
      <dgm:spPr/>
      <dgm:t>
        <a:bodyPr/>
        <a:lstStyle/>
        <a:p>
          <a:pPr algn="ctr">
            <a:spcAft>
              <a:spcPts val="0"/>
            </a:spcAft>
          </a:pPr>
          <a:r>
            <a:rPr lang="fa-IR" sz="1800" b="1" dirty="0" smtClean="0">
              <a:solidFill>
                <a:schemeClr val="tx1"/>
              </a:solidFill>
              <a:latin typeface="+mj-lt"/>
            </a:rPr>
            <a:t>مدیریت سرمایه انسانی</a:t>
          </a:r>
          <a:endParaRPr lang="en-US" sz="1800" b="1" dirty="0" smtClean="0">
            <a:solidFill>
              <a:schemeClr val="tx1"/>
            </a:solidFill>
            <a:latin typeface="+mj-lt"/>
          </a:endParaRPr>
        </a:p>
        <a:p>
          <a:pPr algn="ctr">
            <a:spcAft>
              <a:spcPts val="0"/>
            </a:spcAft>
          </a:pPr>
          <a:r>
            <a:rPr lang="en-US" sz="1200" b="1" dirty="0" smtClean="0">
              <a:solidFill>
                <a:schemeClr val="tx1"/>
              </a:solidFill>
              <a:latin typeface="+mj-lt"/>
            </a:rPr>
            <a:t>HAM: Human Asset Management</a:t>
          </a:r>
          <a:endParaRPr lang="en-US" sz="600" b="1" dirty="0">
            <a:solidFill>
              <a:schemeClr val="tx1"/>
            </a:solidFill>
            <a:latin typeface="+mj-lt"/>
          </a:endParaRPr>
        </a:p>
      </dgm:t>
    </dgm:pt>
    <dgm:pt modelId="{87BE0B15-9708-489A-9F2E-8BB5E98C5E76}" type="parTrans" cxnId="{24F6AAA6-A4CA-402D-B5CC-0D2585B3CC8A}">
      <dgm:prSet/>
      <dgm:spPr/>
      <dgm:t>
        <a:bodyPr/>
        <a:lstStyle/>
        <a:p>
          <a:endParaRPr lang="en-US"/>
        </a:p>
      </dgm:t>
    </dgm:pt>
    <dgm:pt modelId="{B777228B-DF0F-4278-8C91-4E820747EB72}" type="sibTrans" cxnId="{24F6AAA6-A4CA-402D-B5CC-0D2585B3CC8A}">
      <dgm:prSet/>
      <dgm:spPr/>
      <dgm:t>
        <a:bodyPr/>
        <a:lstStyle/>
        <a:p>
          <a:endParaRPr lang="en-US"/>
        </a:p>
      </dgm:t>
    </dgm:pt>
    <dgm:pt modelId="{3B03AD44-EB06-4827-82DF-D59D2A4A46B5}">
      <dgm:prSet phldrT="[Text]" custT="1"/>
      <dgm:spPr/>
      <dgm:t>
        <a:bodyPr/>
        <a:lstStyle/>
        <a:p>
          <a:pPr algn="ctr" rtl="1"/>
          <a:r>
            <a:rPr lang="fa-IR" sz="1600" b="1" dirty="0" smtClean="0">
              <a:solidFill>
                <a:srgbClr val="000099"/>
              </a:solidFill>
              <a:effectLst>
                <a:outerShdw blurRad="38100" dist="38100" dir="2700000" algn="tl">
                  <a:srgbClr val="000000">
                    <a:alpha val="43137"/>
                  </a:srgbClr>
                </a:outerShdw>
              </a:effectLst>
              <a:cs typeface="B Titr" pitchFamily="2" charset="-78"/>
            </a:rPr>
            <a:t>(١۹40-١۹١٠)</a:t>
          </a:r>
          <a:r>
            <a:rPr lang="fa-IR" sz="1600" b="1" dirty="0" smtClean="0">
              <a:cs typeface="B Titr" pitchFamily="2" charset="-78"/>
            </a:rPr>
            <a:t> </a:t>
          </a:r>
          <a:endParaRPr lang="en-US" sz="1050" b="1" dirty="0">
            <a:solidFill>
              <a:schemeClr val="tx1"/>
            </a:solidFill>
            <a:latin typeface="+mj-lt"/>
          </a:endParaRPr>
        </a:p>
      </dgm:t>
    </dgm:pt>
    <dgm:pt modelId="{C63E4975-9292-4F27-A143-DAEE61CFF6BF}" type="parTrans" cxnId="{708273DA-B4E1-4C7F-B0A1-D892A686288C}">
      <dgm:prSet/>
      <dgm:spPr/>
      <dgm:t>
        <a:bodyPr/>
        <a:lstStyle/>
        <a:p>
          <a:endParaRPr lang="en-US"/>
        </a:p>
      </dgm:t>
    </dgm:pt>
    <dgm:pt modelId="{3022BF74-853E-40E8-9F92-DF94BC187DC7}" type="sibTrans" cxnId="{708273DA-B4E1-4C7F-B0A1-D892A686288C}">
      <dgm:prSet/>
      <dgm:spPr/>
      <dgm:t>
        <a:bodyPr/>
        <a:lstStyle/>
        <a:p>
          <a:endParaRPr lang="en-US"/>
        </a:p>
      </dgm:t>
    </dgm:pt>
    <dgm:pt modelId="{0EE023A1-7F78-48D7-A4B9-88B1438D0535}">
      <dgm:prSet phldrT="[Text]" custT="1"/>
      <dgm:spPr/>
      <dgm:t>
        <a:bodyPr/>
        <a:lstStyle/>
        <a:p>
          <a:pPr algn="ctr" rtl="1">
            <a:spcAft>
              <a:spcPts val="0"/>
            </a:spcAft>
          </a:pPr>
          <a:r>
            <a:rPr lang="fa-IR" sz="1800" b="1" dirty="0" smtClean="0">
              <a:solidFill>
                <a:schemeClr val="tx1"/>
              </a:solidFill>
              <a:latin typeface="+mj-lt"/>
            </a:rPr>
            <a:t>قدرت یدی/</a:t>
          </a:r>
          <a:r>
            <a:rPr lang="en-US" sz="1800" b="1" dirty="0" smtClean="0">
              <a:solidFill>
                <a:schemeClr val="tx1"/>
              </a:solidFill>
              <a:latin typeface="+mj-lt"/>
            </a:rPr>
            <a:t> </a:t>
          </a:r>
          <a:r>
            <a:rPr lang="fa-IR" sz="1800" b="1" dirty="0" smtClean="0">
              <a:solidFill>
                <a:schemeClr val="tx1"/>
              </a:solidFill>
              <a:latin typeface="+mj-lt"/>
            </a:rPr>
            <a:t>نیروی کار</a:t>
          </a:r>
        </a:p>
        <a:p>
          <a:pPr algn="ctr">
            <a:spcAft>
              <a:spcPts val="0"/>
            </a:spcAft>
          </a:pPr>
          <a:r>
            <a:rPr lang="en-US" sz="1200" b="1" dirty="0" smtClean="0">
              <a:solidFill>
                <a:schemeClr val="tx1"/>
              </a:solidFill>
              <a:latin typeface="+mj-lt"/>
            </a:rPr>
            <a:t>Work force/Manpower</a:t>
          </a:r>
          <a:endParaRPr lang="fa-IR" sz="900" b="1" dirty="0" smtClean="0">
            <a:solidFill>
              <a:schemeClr val="tx1"/>
            </a:solidFill>
            <a:latin typeface="+mj-lt"/>
          </a:endParaRPr>
        </a:p>
      </dgm:t>
    </dgm:pt>
    <dgm:pt modelId="{B7F0645D-C961-422E-B513-6A0053956A71}" type="parTrans" cxnId="{A0AB1203-74D9-4FE2-B7A2-F851E5A868CC}">
      <dgm:prSet/>
      <dgm:spPr/>
      <dgm:t>
        <a:bodyPr/>
        <a:lstStyle/>
        <a:p>
          <a:endParaRPr lang="en-US"/>
        </a:p>
      </dgm:t>
    </dgm:pt>
    <dgm:pt modelId="{FBA61C83-B58A-4936-8A90-1BF3527E9D9E}" type="sibTrans" cxnId="{A0AB1203-74D9-4FE2-B7A2-F851E5A868CC}">
      <dgm:prSet/>
      <dgm:spPr/>
      <dgm:t>
        <a:bodyPr/>
        <a:lstStyle/>
        <a:p>
          <a:endParaRPr lang="en-US"/>
        </a:p>
      </dgm:t>
    </dgm:pt>
    <dgm:pt modelId="{4227A457-4154-492C-962A-617BE12A8937}">
      <dgm:prSet phldrT="[Text]" custT="1"/>
      <dgm:spPr/>
      <dgm:t>
        <a:bodyPr/>
        <a:lstStyle/>
        <a:p>
          <a:pPr algn="r"/>
          <a:r>
            <a:rPr lang="fa-IR" sz="1600" b="1" dirty="0" smtClean="0">
              <a:solidFill>
                <a:schemeClr val="tx1"/>
              </a:solidFill>
              <a:latin typeface="+mj-lt"/>
            </a:rPr>
            <a:t>دوره رفاه</a:t>
          </a:r>
          <a:endParaRPr lang="en-US" sz="1600" b="1" dirty="0">
            <a:solidFill>
              <a:schemeClr val="tx1"/>
            </a:solidFill>
            <a:latin typeface="+mj-lt"/>
          </a:endParaRPr>
        </a:p>
      </dgm:t>
    </dgm:pt>
    <dgm:pt modelId="{2B679ECB-6E14-481A-B93B-FAEC9E76638B}" type="parTrans" cxnId="{803F4EF5-737C-41B4-B933-3209526AA158}">
      <dgm:prSet/>
      <dgm:spPr/>
      <dgm:t>
        <a:bodyPr/>
        <a:lstStyle/>
        <a:p>
          <a:endParaRPr lang="en-US"/>
        </a:p>
      </dgm:t>
    </dgm:pt>
    <dgm:pt modelId="{6F231CDC-E029-4A7A-ADCF-7D322085AEC5}" type="sibTrans" cxnId="{803F4EF5-737C-41B4-B933-3209526AA158}">
      <dgm:prSet/>
      <dgm:spPr/>
      <dgm:t>
        <a:bodyPr/>
        <a:lstStyle/>
        <a:p>
          <a:endParaRPr lang="en-US"/>
        </a:p>
      </dgm:t>
    </dgm:pt>
    <dgm:pt modelId="{A9026223-604E-40C9-A353-F5BEB1BF4561}" type="pres">
      <dgm:prSet presAssocID="{B6EA0652-E49B-4494-8133-DCB3427B44B0}" presName="theList" presStyleCnt="0">
        <dgm:presLayoutVars>
          <dgm:dir/>
          <dgm:animLvl val="lvl"/>
          <dgm:resizeHandles val="exact"/>
        </dgm:presLayoutVars>
      </dgm:prSet>
      <dgm:spPr/>
      <dgm:t>
        <a:bodyPr/>
        <a:lstStyle/>
        <a:p>
          <a:endParaRPr lang="en-US"/>
        </a:p>
      </dgm:t>
    </dgm:pt>
    <dgm:pt modelId="{FEC1BF25-AD7B-4043-9004-0E5587EB5C8E}" type="pres">
      <dgm:prSet presAssocID="{4A38A2FC-CE33-4912-AB39-DC5697BB799C}" presName="compNode" presStyleCnt="0"/>
      <dgm:spPr/>
    </dgm:pt>
    <dgm:pt modelId="{D7B88858-875D-4256-B97D-9167EDB3B9EB}" type="pres">
      <dgm:prSet presAssocID="{4A38A2FC-CE33-4912-AB39-DC5697BB799C}" presName="aNode" presStyleLbl="bgShp" presStyleIdx="0" presStyleCnt="3" custScaleX="59137"/>
      <dgm:spPr/>
      <dgm:t>
        <a:bodyPr/>
        <a:lstStyle/>
        <a:p>
          <a:endParaRPr lang="en-US"/>
        </a:p>
      </dgm:t>
    </dgm:pt>
    <dgm:pt modelId="{034FFFBF-438F-4ADF-8A51-CA8D26E8BA4B}" type="pres">
      <dgm:prSet presAssocID="{4A38A2FC-CE33-4912-AB39-DC5697BB799C}" presName="textNode" presStyleLbl="bgShp" presStyleIdx="0" presStyleCnt="3"/>
      <dgm:spPr/>
      <dgm:t>
        <a:bodyPr/>
        <a:lstStyle/>
        <a:p>
          <a:endParaRPr lang="en-US"/>
        </a:p>
      </dgm:t>
    </dgm:pt>
    <dgm:pt modelId="{FF6D10F5-C14F-4DCB-8BF3-A73D0F8F3911}" type="pres">
      <dgm:prSet presAssocID="{4A38A2FC-CE33-4912-AB39-DC5697BB799C}" presName="compChildNode" presStyleCnt="0"/>
      <dgm:spPr/>
    </dgm:pt>
    <dgm:pt modelId="{23A6B8C7-ACE1-4FE3-9BEE-FEB463CA7DC0}" type="pres">
      <dgm:prSet presAssocID="{4A38A2FC-CE33-4912-AB39-DC5697BB799C}" presName="theInnerList" presStyleCnt="0"/>
      <dgm:spPr/>
    </dgm:pt>
    <dgm:pt modelId="{F077DFF6-5411-40E8-9AF2-6126B38A6E8B}" type="pres">
      <dgm:prSet presAssocID="{5703E9F7-F99C-4D43-9FD7-D4AC0222B549}" presName="childNode" presStyleLbl="node1" presStyleIdx="0" presStyleCnt="15" custScaleX="68763" custLinFactY="-103605" custLinFactNeighborY="-200000">
        <dgm:presLayoutVars>
          <dgm:bulletEnabled val="1"/>
        </dgm:presLayoutVars>
      </dgm:prSet>
      <dgm:spPr/>
      <dgm:t>
        <a:bodyPr/>
        <a:lstStyle/>
        <a:p>
          <a:endParaRPr lang="en-US"/>
        </a:p>
      </dgm:t>
    </dgm:pt>
    <dgm:pt modelId="{C189E59E-DF4F-43D3-8BB9-3DD870DC61FA}" type="pres">
      <dgm:prSet presAssocID="{5703E9F7-F99C-4D43-9FD7-D4AC0222B549}" presName="aSpace2" presStyleCnt="0"/>
      <dgm:spPr/>
    </dgm:pt>
    <dgm:pt modelId="{06BE2792-4433-4580-ABCC-067E39705859}" type="pres">
      <dgm:prSet presAssocID="{3B03AD44-EB06-4827-82DF-D59D2A4A46B5}" presName="childNode" presStyleLbl="node1" presStyleIdx="1" presStyleCnt="15" custScaleX="68763" custLinFactY="-103605" custLinFactNeighborY="-200000">
        <dgm:presLayoutVars>
          <dgm:bulletEnabled val="1"/>
        </dgm:presLayoutVars>
      </dgm:prSet>
      <dgm:spPr/>
      <dgm:t>
        <a:bodyPr/>
        <a:lstStyle/>
        <a:p>
          <a:endParaRPr lang="en-US"/>
        </a:p>
      </dgm:t>
    </dgm:pt>
    <dgm:pt modelId="{0508330A-CAFB-4414-B4F0-D35D9F7FDB16}" type="pres">
      <dgm:prSet presAssocID="{3B03AD44-EB06-4827-82DF-D59D2A4A46B5}" presName="aSpace2" presStyleCnt="0"/>
      <dgm:spPr/>
    </dgm:pt>
    <dgm:pt modelId="{3AE95142-3F77-4F10-A65C-EFD879F5CB40}" type="pres">
      <dgm:prSet presAssocID="{ED774F26-8EAF-42D7-88B4-154C7653D6B0}" presName="childNode" presStyleLbl="node1" presStyleIdx="2" presStyleCnt="15" custScaleX="68763" custLinFactY="-103605" custLinFactNeighborY="-200000">
        <dgm:presLayoutVars>
          <dgm:bulletEnabled val="1"/>
        </dgm:presLayoutVars>
      </dgm:prSet>
      <dgm:spPr/>
      <dgm:t>
        <a:bodyPr/>
        <a:lstStyle/>
        <a:p>
          <a:endParaRPr lang="en-US"/>
        </a:p>
      </dgm:t>
    </dgm:pt>
    <dgm:pt modelId="{95E390EF-9700-4289-BE41-122BC47FA83D}" type="pres">
      <dgm:prSet presAssocID="{ED774F26-8EAF-42D7-88B4-154C7653D6B0}" presName="aSpace2" presStyleCnt="0"/>
      <dgm:spPr/>
    </dgm:pt>
    <dgm:pt modelId="{5011BE01-101D-4618-B724-D21C33C93B53}" type="pres">
      <dgm:prSet presAssocID="{304B0DED-2AA9-483E-99C2-CC0197645E8D}" presName="childNode" presStyleLbl="node1" presStyleIdx="3" presStyleCnt="15" custScaleX="68763" custLinFactY="-103605" custLinFactNeighborY="-200000">
        <dgm:presLayoutVars>
          <dgm:bulletEnabled val="1"/>
        </dgm:presLayoutVars>
      </dgm:prSet>
      <dgm:spPr/>
      <dgm:t>
        <a:bodyPr/>
        <a:lstStyle/>
        <a:p>
          <a:endParaRPr lang="en-US"/>
        </a:p>
      </dgm:t>
    </dgm:pt>
    <dgm:pt modelId="{59DCB6DD-E7FE-4024-B405-445DDC5806F6}" type="pres">
      <dgm:prSet presAssocID="{304B0DED-2AA9-483E-99C2-CC0197645E8D}" presName="aSpace2" presStyleCnt="0"/>
      <dgm:spPr/>
    </dgm:pt>
    <dgm:pt modelId="{C09BE999-9419-4696-B3A0-3132ACC442B4}" type="pres">
      <dgm:prSet presAssocID="{01A1FA47-31BD-4540-ABDC-C4A470F661C5}" presName="childNode" presStyleLbl="node1" presStyleIdx="4" presStyleCnt="15" custScaleX="68763" custLinFactY="-103605" custLinFactNeighborY="-200000">
        <dgm:presLayoutVars>
          <dgm:bulletEnabled val="1"/>
        </dgm:presLayoutVars>
      </dgm:prSet>
      <dgm:spPr/>
      <dgm:t>
        <a:bodyPr/>
        <a:lstStyle/>
        <a:p>
          <a:endParaRPr lang="en-US"/>
        </a:p>
      </dgm:t>
    </dgm:pt>
    <dgm:pt modelId="{A6204EF0-A0E0-4D5C-A304-5B7C8FDD5860}" type="pres">
      <dgm:prSet presAssocID="{4A38A2FC-CE33-4912-AB39-DC5697BB799C}" presName="aSpace" presStyleCnt="0"/>
      <dgm:spPr/>
    </dgm:pt>
    <dgm:pt modelId="{8C545467-FCD1-45E8-A904-A786E4BE8A8C}" type="pres">
      <dgm:prSet presAssocID="{A3DE9902-01F0-4A8D-9322-0AD3CA6CCBCC}" presName="compNode" presStyleCnt="0"/>
      <dgm:spPr/>
    </dgm:pt>
    <dgm:pt modelId="{72AFC92A-2502-4026-BB38-E1230167EFA5}" type="pres">
      <dgm:prSet presAssocID="{A3DE9902-01F0-4A8D-9322-0AD3CA6CCBCC}" presName="aNode" presStyleLbl="bgShp" presStyleIdx="1" presStyleCnt="3"/>
      <dgm:spPr/>
      <dgm:t>
        <a:bodyPr/>
        <a:lstStyle/>
        <a:p>
          <a:endParaRPr lang="en-US"/>
        </a:p>
      </dgm:t>
    </dgm:pt>
    <dgm:pt modelId="{21E8613B-B7E6-466F-A043-1A1162BDD3ED}" type="pres">
      <dgm:prSet presAssocID="{A3DE9902-01F0-4A8D-9322-0AD3CA6CCBCC}" presName="textNode" presStyleLbl="bgShp" presStyleIdx="1" presStyleCnt="3"/>
      <dgm:spPr/>
      <dgm:t>
        <a:bodyPr/>
        <a:lstStyle/>
        <a:p>
          <a:endParaRPr lang="en-US"/>
        </a:p>
      </dgm:t>
    </dgm:pt>
    <dgm:pt modelId="{DA39B2F6-4CB5-44C2-91C0-C69B25761B24}" type="pres">
      <dgm:prSet presAssocID="{A3DE9902-01F0-4A8D-9322-0AD3CA6CCBCC}" presName="compChildNode" presStyleCnt="0"/>
      <dgm:spPr/>
    </dgm:pt>
    <dgm:pt modelId="{845C27A4-1E32-46A7-84D0-5A4133931A26}" type="pres">
      <dgm:prSet presAssocID="{A3DE9902-01F0-4A8D-9322-0AD3CA6CCBCC}" presName="theInnerList" presStyleCnt="0"/>
      <dgm:spPr/>
    </dgm:pt>
    <dgm:pt modelId="{5775E028-52EB-46BE-B5C6-C082BC0E1342}" type="pres">
      <dgm:prSet presAssocID="{A8EDB4AE-520A-4A0A-8252-8BFBE582328C}" presName="childNode" presStyleLbl="node1" presStyleIdx="5" presStyleCnt="15" custScaleX="116278" custLinFactY="-103605" custLinFactNeighborY="-200000">
        <dgm:presLayoutVars>
          <dgm:bulletEnabled val="1"/>
        </dgm:presLayoutVars>
      </dgm:prSet>
      <dgm:spPr/>
      <dgm:t>
        <a:bodyPr/>
        <a:lstStyle/>
        <a:p>
          <a:endParaRPr lang="en-US"/>
        </a:p>
      </dgm:t>
    </dgm:pt>
    <dgm:pt modelId="{F0F05B72-FCF3-4B79-B1BB-24356714A619}" type="pres">
      <dgm:prSet presAssocID="{A8EDB4AE-520A-4A0A-8252-8BFBE582328C}" presName="aSpace2" presStyleCnt="0"/>
      <dgm:spPr/>
    </dgm:pt>
    <dgm:pt modelId="{3D4A5ADA-9E2D-4427-B1EC-261AF7B46458}" type="pres">
      <dgm:prSet presAssocID="{4227A457-4154-492C-962A-617BE12A8937}" presName="childNode" presStyleLbl="node1" presStyleIdx="6" presStyleCnt="15" custScaleX="116278" custLinFactY="-103605" custLinFactNeighborY="-200000">
        <dgm:presLayoutVars>
          <dgm:bulletEnabled val="1"/>
        </dgm:presLayoutVars>
      </dgm:prSet>
      <dgm:spPr/>
      <dgm:t>
        <a:bodyPr/>
        <a:lstStyle/>
        <a:p>
          <a:endParaRPr lang="en-US"/>
        </a:p>
      </dgm:t>
    </dgm:pt>
    <dgm:pt modelId="{B34CEE76-0598-49A4-8B05-3CA0C2685DDB}" type="pres">
      <dgm:prSet presAssocID="{4227A457-4154-492C-962A-617BE12A8937}" presName="aSpace2" presStyleCnt="0"/>
      <dgm:spPr/>
    </dgm:pt>
    <dgm:pt modelId="{A7BA7E03-170D-4066-BDED-F98312967303}" type="pres">
      <dgm:prSet presAssocID="{F5FE863E-AFBB-4E32-B724-DF4C2A0D84D2}" presName="childNode" presStyleLbl="node1" presStyleIdx="7" presStyleCnt="15" custScaleX="116278" custLinFactY="-103605" custLinFactNeighborY="-200000">
        <dgm:presLayoutVars>
          <dgm:bulletEnabled val="1"/>
        </dgm:presLayoutVars>
      </dgm:prSet>
      <dgm:spPr/>
      <dgm:t>
        <a:bodyPr/>
        <a:lstStyle/>
        <a:p>
          <a:endParaRPr lang="en-US"/>
        </a:p>
      </dgm:t>
    </dgm:pt>
    <dgm:pt modelId="{C7C87514-554D-4626-9DF3-69AE0DC57DBA}" type="pres">
      <dgm:prSet presAssocID="{F5FE863E-AFBB-4E32-B724-DF4C2A0D84D2}" presName="aSpace2" presStyleCnt="0"/>
      <dgm:spPr/>
    </dgm:pt>
    <dgm:pt modelId="{2D37C4AD-21A7-4AE9-902A-8D650307F413}" type="pres">
      <dgm:prSet presAssocID="{06521BC3-4676-4DF1-8F60-225670F2EC86}" presName="childNode" presStyleLbl="node1" presStyleIdx="8" presStyleCnt="15" custScaleX="116278" custLinFactY="-103605" custLinFactNeighborY="-200000">
        <dgm:presLayoutVars>
          <dgm:bulletEnabled val="1"/>
        </dgm:presLayoutVars>
      </dgm:prSet>
      <dgm:spPr/>
      <dgm:t>
        <a:bodyPr/>
        <a:lstStyle/>
        <a:p>
          <a:endParaRPr lang="en-US"/>
        </a:p>
      </dgm:t>
    </dgm:pt>
    <dgm:pt modelId="{54477980-277F-4AD8-9395-D1C4103A84B9}" type="pres">
      <dgm:prSet presAssocID="{06521BC3-4676-4DF1-8F60-225670F2EC86}" presName="aSpace2" presStyleCnt="0"/>
      <dgm:spPr/>
    </dgm:pt>
    <dgm:pt modelId="{A227AC8D-D8FA-442C-A6DC-BF815283C23F}" type="pres">
      <dgm:prSet presAssocID="{83EBC39E-EF6A-436A-8320-2D770E4D3B08}" presName="childNode" presStyleLbl="node1" presStyleIdx="9" presStyleCnt="15" custScaleX="116278" custLinFactY="-103605" custLinFactNeighborY="-200000">
        <dgm:presLayoutVars>
          <dgm:bulletEnabled val="1"/>
        </dgm:presLayoutVars>
      </dgm:prSet>
      <dgm:spPr/>
      <dgm:t>
        <a:bodyPr/>
        <a:lstStyle/>
        <a:p>
          <a:endParaRPr lang="en-US"/>
        </a:p>
      </dgm:t>
    </dgm:pt>
    <dgm:pt modelId="{0D53844D-8C17-4F2F-8F9B-8A1BBD036B99}" type="pres">
      <dgm:prSet presAssocID="{A3DE9902-01F0-4A8D-9322-0AD3CA6CCBCC}" presName="aSpace" presStyleCnt="0"/>
      <dgm:spPr/>
    </dgm:pt>
    <dgm:pt modelId="{042ABDE5-4FAE-4A63-8411-91EBA51E9180}" type="pres">
      <dgm:prSet presAssocID="{B3374517-3095-4D58-AD4C-80F20780107F}" presName="compNode" presStyleCnt="0"/>
      <dgm:spPr/>
    </dgm:pt>
    <dgm:pt modelId="{5F2FEEC1-6B17-4AA2-915D-D66716D6A3C6}" type="pres">
      <dgm:prSet presAssocID="{B3374517-3095-4D58-AD4C-80F20780107F}" presName="aNode" presStyleLbl="bgShp" presStyleIdx="2" presStyleCnt="3"/>
      <dgm:spPr/>
      <dgm:t>
        <a:bodyPr/>
        <a:lstStyle/>
        <a:p>
          <a:endParaRPr lang="en-US"/>
        </a:p>
      </dgm:t>
    </dgm:pt>
    <dgm:pt modelId="{F6F193BE-1972-4346-A752-A2F23848409E}" type="pres">
      <dgm:prSet presAssocID="{B3374517-3095-4D58-AD4C-80F20780107F}" presName="textNode" presStyleLbl="bgShp" presStyleIdx="2" presStyleCnt="3"/>
      <dgm:spPr/>
      <dgm:t>
        <a:bodyPr/>
        <a:lstStyle/>
        <a:p>
          <a:endParaRPr lang="en-US"/>
        </a:p>
      </dgm:t>
    </dgm:pt>
    <dgm:pt modelId="{0E83F3D0-6255-414D-B89A-6A6D1E4AB255}" type="pres">
      <dgm:prSet presAssocID="{B3374517-3095-4D58-AD4C-80F20780107F}" presName="compChildNode" presStyleCnt="0"/>
      <dgm:spPr/>
    </dgm:pt>
    <dgm:pt modelId="{60C7CA7F-59C0-4C5B-8E81-7339F8183A55}" type="pres">
      <dgm:prSet presAssocID="{B3374517-3095-4D58-AD4C-80F20780107F}" presName="theInnerList" presStyleCnt="0"/>
      <dgm:spPr/>
    </dgm:pt>
    <dgm:pt modelId="{77FEF6B9-A8CF-4918-96F3-0547D1C28C4C}" type="pres">
      <dgm:prSet presAssocID="{11C4E25C-722F-48C8-BA3D-9377E1A6A546}" presName="childNode" presStyleLbl="node1" presStyleIdx="10" presStyleCnt="15" custScaleX="116278" custLinFactY="-103605" custLinFactNeighborY="-200000">
        <dgm:presLayoutVars>
          <dgm:bulletEnabled val="1"/>
        </dgm:presLayoutVars>
      </dgm:prSet>
      <dgm:spPr/>
      <dgm:t>
        <a:bodyPr/>
        <a:lstStyle/>
        <a:p>
          <a:endParaRPr lang="en-US"/>
        </a:p>
      </dgm:t>
    </dgm:pt>
    <dgm:pt modelId="{841DEA5D-67A7-4499-95D7-9BE449A5C2B3}" type="pres">
      <dgm:prSet presAssocID="{11C4E25C-722F-48C8-BA3D-9377E1A6A546}" presName="aSpace2" presStyleCnt="0"/>
      <dgm:spPr/>
    </dgm:pt>
    <dgm:pt modelId="{51F1B68F-EC34-4752-A4E8-7C8FFA34581B}" type="pres">
      <dgm:prSet presAssocID="{0EE023A1-7F78-48D7-A4B9-88B1438D0535}" presName="childNode" presStyleLbl="node1" presStyleIdx="11" presStyleCnt="15" custScaleX="116278" custLinFactY="-103605" custLinFactNeighborY="-200000">
        <dgm:presLayoutVars>
          <dgm:bulletEnabled val="1"/>
        </dgm:presLayoutVars>
      </dgm:prSet>
      <dgm:spPr/>
      <dgm:t>
        <a:bodyPr/>
        <a:lstStyle/>
        <a:p>
          <a:endParaRPr lang="en-US"/>
        </a:p>
      </dgm:t>
    </dgm:pt>
    <dgm:pt modelId="{13910709-5D1B-4CCA-9FB6-0455CB4DD29E}" type="pres">
      <dgm:prSet presAssocID="{0EE023A1-7F78-48D7-A4B9-88B1438D0535}" presName="aSpace2" presStyleCnt="0"/>
      <dgm:spPr/>
    </dgm:pt>
    <dgm:pt modelId="{F3155146-1C7B-4D30-A517-3D7C1CAA957D}" type="pres">
      <dgm:prSet presAssocID="{8EDA1443-1B92-4263-B714-AE4011F72620}" presName="childNode" presStyleLbl="node1" presStyleIdx="12" presStyleCnt="15" custScaleX="116278" custLinFactY="-103605" custLinFactNeighborY="-200000">
        <dgm:presLayoutVars>
          <dgm:bulletEnabled val="1"/>
        </dgm:presLayoutVars>
      </dgm:prSet>
      <dgm:spPr/>
      <dgm:t>
        <a:bodyPr/>
        <a:lstStyle/>
        <a:p>
          <a:endParaRPr lang="en-US"/>
        </a:p>
      </dgm:t>
    </dgm:pt>
    <dgm:pt modelId="{89B42F1C-560A-47C1-9A1C-3613651364CF}" type="pres">
      <dgm:prSet presAssocID="{8EDA1443-1B92-4263-B714-AE4011F72620}" presName="aSpace2" presStyleCnt="0"/>
      <dgm:spPr/>
    </dgm:pt>
    <dgm:pt modelId="{CA410307-A250-47D3-B3D9-26A7AA86157E}" type="pres">
      <dgm:prSet presAssocID="{A773018B-D673-445B-80F4-6397054C6913}" presName="childNode" presStyleLbl="node1" presStyleIdx="13" presStyleCnt="15" custScaleX="116278" custLinFactY="-103605" custLinFactNeighborY="-200000">
        <dgm:presLayoutVars>
          <dgm:bulletEnabled val="1"/>
        </dgm:presLayoutVars>
      </dgm:prSet>
      <dgm:spPr/>
      <dgm:t>
        <a:bodyPr/>
        <a:lstStyle/>
        <a:p>
          <a:endParaRPr lang="en-US"/>
        </a:p>
      </dgm:t>
    </dgm:pt>
    <dgm:pt modelId="{764E0418-F007-40D8-8DA2-B591059643E7}" type="pres">
      <dgm:prSet presAssocID="{A773018B-D673-445B-80F4-6397054C6913}" presName="aSpace2" presStyleCnt="0"/>
      <dgm:spPr/>
    </dgm:pt>
    <dgm:pt modelId="{6F4D1934-FD24-4DF8-8A17-25AD83F5B7A9}" type="pres">
      <dgm:prSet presAssocID="{1A3FEC27-AA82-4961-8459-AA91DC9479C3}" presName="childNode" presStyleLbl="node1" presStyleIdx="14" presStyleCnt="15" custScaleX="116278" custLinFactY="-103605" custLinFactNeighborY="-200000">
        <dgm:presLayoutVars>
          <dgm:bulletEnabled val="1"/>
        </dgm:presLayoutVars>
      </dgm:prSet>
      <dgm:spPr/>
      <dgm:t>
        <a:bodyPr/>
        <a:lstStyle/>
        <a:p>
          <a:endParaRPr lang="en-US"/>
        </a:p>
      </dgm:t>
    </dgm:pt>
  </dgm:ptLst>
  <dgm:cxnLst>
    <dgm:cxn modelId="{A8AD202F-4FD1-443D-8753-7914B0DACCDC}" type="presOf" srcId="{A3DE9902-01F0-4A8D-9322-0AD3CA6CCBCC}" destId="{72AFC92A-2502-4026-BB38-E1230167EFA5}" srcOrd="0" destOrd="0" presId="urn:microsoft.com/office/officeart/2005/8/layout/lProcess2"/>
    <dgm:cxn modelId="{FE306B0B-ACA1-4EEE-A030-1A99C3D12D49}" type="presOf" srcId="{4227A457-4154-492C-962A-617BE12A8937}" destId="{3D4A5ADA-9E2D-4427-B1EC-261AF7B46458}" srcOrd="0" destOrd="0" presId="urn:microsoft.com/office/officeart/2005/8/layout/lProcess2"/>
    <dgm:cxn modelId="{9D7DDB6C-48E4-411C-A9B5-8758696043E7}" srcId="{A3DE9902-01F0-4A8D-9322-0AD3CA6CCBCC}" destId="{F5FE863E-AFBB-4E32-B724-DF4C2A0D84D2}" srcOrd="2" destOrd="0" parTransId="{8DB8E5C8-886E-4986-A80C-30182F22088A}" sibTransId="{F9DC0ADE-89CD-4B84-8A36-682F3E7D69EA}"/>
    <dgm:cxn modelId="{D49C3091-E308-4A0A-AF13-391629F9E3ED}" srcId="{B6EA0652-E49B-4494-8133-DCB3427B44B0}" destId="{A3DE9902-01F0-4A8D-9322-0AD3CA6CCBCC}" srcOrd="1" destOrd="0" parTransId="{EFE56E80-0712-4133-A0C4-642512B65A4D}" sibTransId="{89BB7B93-6D9E-4482-BF4D-62F544D176B5}"/>
    <dgm:cxn modelId="{77109B13-E18C-4AFB-A816-3AFD2706E56F}" type="presOf" srcId="{F5FE863E-AFBB-4E32-B724-DF4C2A0D84D2}" destId="{A7BA7E03-170D-4066-BDED-F98312967303}" srcOrd="0" destOrd="0" presId="urn:microsoft.com/office/officeart/2005/8/layout/lProcess2"/>
    <dgm:cxn modelId="{A6B8105F-C256-4ECD-A09C-75C7097BAF52}" srcId="{B3374517-3095-4D58-AD4C-80F20780107F}" destId="{A773018B-D673-445B-80F4-6397054C6913}" srcOrd="3" destOrd="0" parTransId="{C4EE3346-9A66-4BB4-AB81-DD886DC0B679}" sibTransId="{3EBEDB4B-723C-4936-8E12-663B527379B4}"/>
    <dgm:cxn modelId="{4E3B25DB-6FAE-45E6-AFE8-2888E803891D}" type="presOf" srcId="{304B0DED-2AA9-483E-99C2-CC0197645E8D}" destId="{5011BE01-101D-4618-B724-D21C33C93B53}" srcOrd="0" destOrd="0" presId="urn:microsoft.com/office/officeart/2005/8/layout/lProcess2"/>
    <dgm:cxn modelId="{2535C648-58DC-4D02-8903-5FD14789334C}" type="presOf" srcId="{A8EDB4AE-520A-4A0A-8252-8BFBE582328C}" destId="{5775E028-52EB-46BE-B5C6-C082BC0E1342}" srcOrd="0" destOrd="0" presId="urn:microsoft.com/office/officeart/2005/8/layout/lProcess2"/>
    <dgm:cxn modelId="{D7F386C3-FFF0-4612-8CCD-B84DDFBDDE5F}" type="presOf" srcId="{4A38A2FC-CE33-4912-AB39-DC5697BB799C}" destId="{034FFFBF-438F-4ADF-8A51-CA8D26E8BA4B}" srcOrd="1" destOrd="0" presId="urn:microsoft.com/office/officeart/2005/8/layout/lProcess2"/>
    <dgm:cxn modelId="{5C78620B-787E-43A1-ACD8-6908D141C522}" type="presOf" srcId="{4A38A2FC-CE33-4912-AB39-DC5697BB799C}" destId="{D7B88858-875D-4256-B97D-9167EDB3B9EB}" srcOrd="0" destOrd="0" presId="urn:microsoft.com/office/officeart/2005/8/layout/lProcess2"/>
    <dgm:cxn modelId="{3B436F4E-F2C9-4E5A-B8D0-1532F30F4F13}" srcId="{B3374517-3095-4D58-AD4C-80F20780107F}" destId="{8EDA1443-1B92-4263-B714-AE4011F72620}" srcOrd="2" destOrd="0" parTransId="{2728A722-3FAD-427B-8D03-CAEF40FA75F7}" sibTransId="{47E4A1D3-9364-486E-BC2A-E1B1C03778C5}"/>
    <dgm:cxn modelId="{3D5729C2-8A06-467A-808B-3BFB29802E8E}" type="presOf" srcId="{01A1FA47-31BD-4540-ABDC-C4A470F661C5}" destId="{C09BE999-9419-4696-B3A0-3132ACC442B4}" srcOrd="0" destOrd="0" presId="urn:microsoft.com/office/officeart/2005/8/layout/lProcess2"/>
    <dgm:cxn modelId="{0CDB9CC0-EFA6-4A7E-9F1C-83E2AEE58D9D}" type="presOf" srcId="{A773018B-D673-445B-80F4-6397054C6913}" destId="{CA410307-A250-47D3-B3D9-26A7AA86157E}" srcOrd="0" destOrd="0" presId="urn:microsoft.com/office/officeart/2005/8/layout/lProcess2"/>
    <dgm:cxn modelId="{9EE956F0-D7E1-4507-B3C6-EB269481BA47}" type="presOf" srcId="{83EBC39E-EF6A-436A-8320-2D770E4D3B08}" destId="{A227AC8D-D8FA-442C-A6DC-BF815283C23F}" srcOrd="0" destOrd="0" presId="urn:microsoft.com/office/officeart/2005/8/layout/lProcess2"/>
    <dgm:cxn modelId="{7E4FAA1D-B45A-43FA-8742-4ED2384211E1}" srcId="{B3374517-3095-4D58-AD4C-80F20780107F}" destId="{11C4E25C-722F-48C8-BA3D-9377E1A6A546}" srcOrd="0" destOrd="0" parTransId="{B0668816-2302-49B9-8C5C-EE69A82BE794}" sibTransId="{5AF7668E-354F-43D9-A2C3-6A47481A853A}"/>
    <dgm:cxn modelId="{708273DA-B4E1-4C7F-B0A1-D892A686288C}" srcId="{4A38A2FC-CE33-4912-AB39-DC5697BB799C}" destId="{3B03AD44-EB06-4827-82DF-D59D2A4A46B5}" srcOrd="1" destOrd="0" parTransId="{C63E4975-9292-4F27-A143-DAEE61CFF6BF}" sibTransId="{3022BF74-853E-40E8-9F92-DF94BC187DC7}"/>
    <dgm:cxn modelId="{C23DE358-1FF2-4865-A57A-3DCF08196CB4}" srcId="{A3DE9902-01F0-4A8D-9322-0AD3CA6CCBCC}" destId="{A8EDB4AE-520A-4A0A-8252-8BFBE582328C}" srcOrd="0" destOrd="0" parTransId="{7C3998F5-1AD6-4532-905B-AC6B913CFA20}" sibTransId="{77092D25-F556-4D0B-91F6-BC0F78FA0065}"/>
    <dgm:cxn modelId="{60CF8E8B-7A6E-462E-ADAF-EC238875927D}" type="presOf" srcId="{B3374517-3095-4D58-AD4C-80F20780107F}" destId="{F6F193BE-1972-4346-A752-A2F23848409E}" srcOrd="1" destOrd="0" presId="urn:microsoft.com/office/officeart/2005/8/layout/lProcess2"/>
    <dgm:cxn modelId="{A0AB1203-74D9-4FE2-B7A2-F851E5A868CC}" srcId="{B3374517-3095-4D58-AD4C-80F20780107F}" destId="{0EE023A1-7F78-48D7-A4B9-88B1438D0535}" srcOrd="1" destOrd="0" parTransId="{B7F0645D-C961-422E-B513-6A0053956A71}" sibTransId="{FBA61C83-B58A-4936-8A90-1BF3527E9D9E}"/>
    <dgm:cxn modelId="{C2E63FF4-3F49-496F-9F9E-E825F0A332C5}" srcId="{4A38A2FC-CE33-4912-AB39-DC5697BB799C}" destId="{ED774F26-8EAF-42D7-88B4-154C7653D6B0}" srcOrd="2" destOrd="0" parTransId="{9C49312A-6AEC-460A-BD3E-8FB9DAD8EA41}" sibTransId="{4196FDC7-84EA-40C7-88EF-2DFA45F1632B}"/>
    <dgm:cxn modelId="{ECDC91B2-7B8E-4B98-90DF-D66EDCA0EF16}" type="presOf" srcId="{1A3FEC27-AA82-4961-8459-AA91DC9479C3}" destId="{6F4D1934-FD24-4DF8-8A17-25AD83F5B7A9}" srcOrd="0" destOrd="0" presId="urn:microsoft.com/office/officeart/2005/8/layout/lProcess2"/>
    <dgm:cxn modelId="{3125B137-E0B3-4E18-ACD7-285E1E27D61A}" type="presOf" srcId="{06521BC3-4676-4DF1-8F60-225670F2EC86}" destId="{2D37C4AD-21A7-4AE9-902A-8D650307F413}" srcOrd="0" destOrd="0" presId="urn:microsoft.com/office/officeart/2005/8/layout/lProcess2"/>
    <dgm:cxn modelId="{FFE68100-6DF1-4A75-A33D-60601B4BE31C}" type="presOf" srcId="{A3DE9902-01F0-4A8D-9322-0AD3CA6CCBCC}" destId="{21E8613B-B7E6-466F-A043-1A1162BDD3ED}" srcOrd="1" destOrd="0" presId="urn:microsoft.com/office/officeart/2005/8/layout/lProcess2"/>
    <dgm:cxn modelId="{A4CEA7BD-FDEF-4AAE-98C1-872291101B17}" srcId="{B6EA0652-E49B-4494-8133-DCB3427B44B0}" destId="{B3374517-3095-4D58-AD4C-80F20780107F}" srcOrd="2" destOrd="0" parTransId="{7DC655EC-1A9A-4BC6-AEDB-A8C338523362}" sibTransId="{A86B711E-1CE9-40C2-AF6D-667CB67071A1}"/>
    <dgm:cxn modelId="{62377574-054E-43A2-A65F-DD7F482A4BE3}" srcId="{4A38A2FC-CE33-4912-AB39-DC5697BB799C}" destId="{5703E9F7-F99C-4D43-9FD7-D4AC0222B549}" srcOrd="0" destOrd="0" parTransId="{6CDBFA31-FFC5-4A13-81A3-F01DF87248A1}" sibTransId="{7EA8FDC2-E079-4F5A-B051-5D11FE6A2F5A}"/>
    <dgm:cxn modelId="{B0026BA9-BFFD-49D9-94C4-453974D2DAAA}" type="presOf" srcId="{B6EA0652-E49B-4494-8133-DCB3427B44B0}" destId="{A9026223-604E-40C9-A353-F5BEB1BF4561}" srcOrd="0" destOrd="0" presId="urn:microsoft.com/office/officeart/2005/8/layout/lProcess2"/>
    <dgm:cxn modelId="{B916B867-D05B-48F7-BC78-7C609DC73933}" type="presOf" srcId="{11C4E25C-722F-48C8-BA3D-9377E1A6A546}" destId="{77FEF6B9-A8CF-4918-96F3-0547D1C28C4C}" srcOrd="0" destOrd="0" presId="urn:microsoft.com/office/officeart/2005/8/layout/lProcess2"/>
    <dgm:cxn modelId="{77478BE7-CA68-4546-8337-46663C17149E}" srcId="{4A38A2FC-CE33-4912-AB39-DC5697BB799C}" destId="{01A1FA47-31BD-4540-ABDC-C4A470F661C5}" srcOrd="4" destOrd="0" parTransId="{CE29625F-43F5-46D7-A6DD-E66F90470F13}" sibTransId="{333B536F-CD02-4A7C-950A-E6348634A84B}"/>
    <dgm:cxn modelId="{35CB3DF9-8A7D-479B-8BEB-64DBBDBA188F}" type="presOf" srcId="{5703E9F7-F99C-4D43-9FD7-D4AC0222B549}" destId="{F077DFF6-5411-40E8-9AF2-6126B38A6E8B}" srcOrd="0" destOrd="0" presId="urn:microsoft.com/office/officeart/2005/8/layout/lProcess2"/>
    <dgm:cxn modelId="{803F4EF5-737C-41B4-B933-3209526AA158}" srcId="{A3DE9902-01F0-4A8D-9322-0AD3CA6CCBCC}" destId="{4227A457-4154-492C-962A-617BE12A8937}" srcOrd="1" destOrd="0" parTransId="{2B679ECB-6E14-481A-B93B-FAEC9E76638B}" sibTransId="{6F231CDC-E029-4A7A-ADCF-7D322085AEC5}"/>
    <dgm:cxn modelId="{24F6AAA6-A4CA-402D-B5CC-0D2585B3CC8A}" srcId="{B3374517-3095-4D58-AD4C-80F20780107F}" destId="{1A3FEC27-AA82-4961-8459-AA91DC9479C3}" srcOrd="4" destOrd="0" parTransId="{87BE0B15-9708-489A-9F2E-8BB5E98C5E76}" sibTransId="{B777228B-DF0F-4278-8C91-4E820747EB72}"/>
    <dgm:cxn modelId="{D634CF5C-7EA7-4953-B557-49A60E9F640A}" type="presOf" srcId="{3B03AD44-EB06-4827-82DF-D59D2A4A46B5}" destId="{06BE2792-4433-4580-ABCC-067E39705859}" srcOrd="0" destOrd="0" presId="urn:microsoft.com/office/officeart/2005/8/layout/lProcess2"/>
    <dgm:cxn modelId="{58E6455A-DC9B-4F41-A45E-271FEE0A5E7B}" srcId="{A3DE9902-01F0-4A8D-9322-0AD3CA6CCBCC}" destId="{06521BC3-4676-4DF1-8F60-225670F2EC86}" srcOrd="3" destOrd="0" parTransId="{4265DCE5-035C-4D7E-AA83-23CA9D8A3F66}" sibTransId="{88D23724-9A51-4B00-8AD9-05113AD114A4}"/>
    <dgm:cxn modelId="{FFA47A7D-A4A8-487A-A986-6737B48B9B07}" srcId="{4A38A2FC-CE33-4912-AB39-DC5697BB799C}" destId="{304B0DED-2AA9-483E-99C2-CC0197645E8D}" srcOrd="3" destOrd="0" parTransId="{903FD47D-681B-40BD-B6FF-C731A0800D1E}" sibTransId="{401DAD7F-0C3C-426C-AE0D-AD6D6FFFB7D0}"/>
    <dgm:cxn modelId="{5E857EFC-1916-4CC7-92B4-673311963EAE}" type="presOf" srcId="{B3374517-3095-4D58-AD4C-80F20780107F}" destId="{5F2FEEC1-6B17-4AA2-915D-D66716D6A3C6}" srcOrd="0" destOrd="0" presId="urn:microsoft.com/office/officeart/2005/8/layout/lProcess2"/>
    <dgm:cxn modelId="{2A10EA9C-CF90-4418-8730-0A8C2E597285}" srcId="{A3DE9902-01F0-4A8D-9322-0AD3CA6CCBCC}" destId="{83EBC39E-EF6A-436A-8320-2D770E4D3B08}" srcOrd="4" destOrd="0" parTransId="{EB7A4F76-6E99-4E91-BE50-5AC9FBEEF6C4}" sibTransId="{40D29385-8B51-4562-B669-5519304FA68F}"/>
    <dgm:cxn modelId="{CDC7C311-452A-43E0-BBD9-16245CA667C2}" type="presOf" srcId="{ED774F26-8EAF-42D7-88B4-154C7653D6B0}" destId="{3AE95142-3F77-4F10-A65C-EFD879F5CB40}" srcOrd="0" destOrd="0" presId="urn:microsoft.com/office/officeart/2005/8/layout/lProcess2"/>
    <dgm:cxn modelId="{C9A2D742-6792-4FF8-8FC0-6BF863EB1B6C}" type="presOf" srcId="{0EE023A1-7F78-48D7-A4B9-88B1438D0535}" destId="{51F1B68F-EC34-4752-A4E8-7C8FFA34581B}" srcOrd="0" destOrd="0" presId="urn:microsoft.com/office/officeart/2005/8/layout/lProcess2"/>
    <dgm:cxn modelId="{3D67B4A7-684B-4895-9412-BBB5CF6ACA5A}" type="presOf" srcId="{8EDA1443-1B92-4263-B714-AE4011F72620}" destId="{F3155146-1C7B-4D30-A517-3D7C1CAA957D}" srcOrd="0" destOrd="0" presId="urn:microsoft.com/office/officeart/2005/8/layout/lProcess2"/>
    <dgm:cxn modelId="{0BE4F07F-A776-4D6D-B6A1-FFF3BE55BF2F}" srcId="{B6EA0652-E49B-4494-8133-DCB3427B44B0}" destId="{4A38A2FC-CE33-4912-AB39-DC5697BB799C}" srcOrd="0" destOrd="0" parTransId="{D9C34F2F-064F-4B94-BE07-AEBA4D8ABE91}" sibTransId="{15B232E7-3161-4395-9232-E86088FF6C3F}"/>
    <dgm:cxn modelId="{B61269F0-B653-467B-8F3B-DEC6B4BB493C}" type="presParOf" srcId="{A9026223-604E-40C9-A353-F5BEB1BF4561}" destId="{FEC1BF25-AD7B-4043-9004-0E5587EB5C8E}" srcOrd="0" destOrd="0" presId="urn:microsoft.com/office/officeart/2005/8/layout/lProcess2"/>
    <dgm:cxn modelId="{3792944B-B24F-4B2A-928D-09F160074E76}" type="presParOf" srcId="{FEC1BF25-AD7B-4043-9004-0E5587EB5C8E}" destId="{D7B88858-875D-4256-B97D-9167EDB3B9EB}" srcOrd="0" destOrd="0" presId="urn:microsoft.com/office/officeart/2005/8/layout/lProcess2"/>
    <dgm:cxn modelId="{6444A138-C599-40BB-B020-5B20F1D729EC}" type="presParOf" srcId="{FEC1BF25-AD7B-4043-9004-0E5587EB5C8E}" destId="{034FFFBF-438F-4ADF-8A51-CA8D26E8BA4B}" srcOrd="1" destOrd="0" presId="urn:microsoft.com/office/officeart/2005/8/layout/lProcess2"/>
    <dgm:cxn modelId="{407F202C-393E-46CF-8B35-7E06E5A59BD3}" type="presParOf" srcId="{FEC1BF25-AD7B-4043-9004-0E5587EB5C8E}" destId="{FF6D10F5-C14F-4DCB-8BF3-A73D0F8F3911}" srcOrd="2" destOrd="0" presId="urn:microsoft.com/office/officeart/2005/8/layout/lProcess2"/>
    <dgm:cxn modelId="{E2757E5F-0598-4BB3-B208-7F84FE860DD8}" type="presParOf" srcId="{FF6D10F5-C14F-4DCB-8BF3-A73D0F8F3911}" destId="{23A6B8C7-ACE1-4FE3-9BEE-FEB463CA7DC0}" srcOrd="0" destOrd="0" presId="urn:microsoft.com/office/officeart/2005/8/layout/lProcess2"/>
    <dgm:cxn modelId="{B3371B49-69C6-42FA-8D80-EDE4D2CEFF32}" type="presParOf" srcId="{23A6B8C7-ACE1-4FE3-9BEE-FEB463CA7DC0}" destId="{F077DFF6-5411-40E8-9AF2-6126B38A6E8B}" srcOrd="0" destOrd="0" presId="urn:microsoft.com/office/officeart/2005/8/layout/lProcess2"/>
    <dgm:cxn modelId="{28226B46-AC0F-4C21-88B5-162048496A7D}" type="presParOf" srcId="{23A6B8C7-ACE1-4FE3-9BEE-FEB463CA7DC0}" destId="{C189E59E-DF4F-43D3-8BB9-3DD870DC61FA}" srcOrd="1" destOrd="0" presId="urn:microsoft.com/office/officeart/2005/8/layout/lProcess2"/>
    <dgm:cxn modelId="{ABFEC89A-BEB8-4244-B398-EE29295A937B}" type="presParOf" srcId="{23A6B8C7-ACE1-4FE3-9BEE-FEB463CA7DC0}" destId="{06BE2792-4433-4580-ABCC-067E39705859}" srcOrd="2" destOrd="0" presId="urn:microsoft.com/office/officeart/2005/8/layout/lProcess2"/>
    <dgm:cxn modelId="{FA2BA8A0-6B5F-444E-B2BD-1E8B9F3D6B5F}" type="presParOf" srcId="{23A6B8C7-ACE1-4FE3-9BEE-FEB463CA7DC0}" destId="{0508330A-CAFB-4414-B4F0-D35D9F7FDB16}" srcOrd="3" destOrd="0" presId="urn:microsoft.com/office/officeart/2005/8/layout/lProcess2"/>
    <dgm:cxn modelId="{BB9F5FAB-94EA-4E9D-BC41-4EBC91DEA262}" type="presParOf" srcId="{23A6B8C7-ACE1-4FE3-9BEE-FEB463CA7DC0}" destId="{3AE95142-3F77-4F10-A65C-EFD879F5CB40}" srcOrd="4" destOrd="0" presId="urn:microsoft.com/office/officeart/2005/8/layout/lProcess2"/>
    <dgm:cxn modelId="{C7AD43DD-C1BE-4396-9A8F-D5BF41E6B9D4}" type="presParOf" srcId="{23A6B8C7-ACE1-4FE3-9BEE-FEB463CA7DC0}" destId="{95E390EF-9700-4289-BE41-122BC47FA83D}" srcOrd="5" destOrd="0" presId="urn:microsoft.com/office/officeart/2005/8/layout/lProcess2"/>
    <dgm:cxn modelId="{3220E6E2-D4E2-43F8-B27E-397B3EB0749C}" type="presParOf" srcId="{23A6B8C7-ACE1-4FE3-9BEE-FEB463CA7DC0}" destId="{5011BE01-101D-4618-B724-D21C33C93B53}" srcOrd="6" destOrd="0" presId="urn:microsoft.com/office/officeart/2005/8/layout/lProcess2"/>
    <dgm:cxn modelId="{4C7987D9-0678-4B4C-844B-01DA0B1E0BBB}" type="presParOf" srcId="{23A6B8C7-ACE1-4FE3-9BEE-FEB463CA7DC0}" destId="{59DCB6DD-E7FE-4024-B405-445DDC5806F6}" srcOrd="7" destOrd="0" presId="urn:microsoft.com/office/officeart/2005/8/layout/lProcess2"/>
    <dgm:cxn modelId="{3D5CA25F-6F38-42C5-9B2A-1300A9282C30}" type="presParOf" srcId="{23A6B8C7-ACE1-4FE3-9BEE-FEB463CA7DC0}" destId="{C09BE999-9419-4696-B3A0-3132ACC442B4}" srcOrd="8" destOrd="0" presId="urn:microsoft.com/office/officeart/2005/8/layout/lProcess2"/>
    <dgm:cxn modelId="{7403787E-0D95-4924-BA5A-92F38F9E7044}" type="presParOf" srcId="{A9026223-604E-40C9-A353-F5BEB1BF4561}" destId="{A6204EF0-A0E0-4D5C-A304-5B7C8FDD5860}" srcOrd="1" destOrd="0" presId="urn:microsoft.com/office/officeart/2005/8/layout/lProcess2"/>
    <dgm:cxn modelId="{26CD4177-1101-4531-8134-D8B0E5CA3102}" type="presParOf" srcId="{A9026223-604E-40C9-A353-F5BEB1BF4561}" destId="{8C545467-FCD1-45E8-A904-A786E4BE8A8C}" srcOrd="2" destOrd="0" presId="urn:microsoft.com/office/officeart/2005/8/layout/lProcess2"/>
    <dgm:cxn modelId="{E40274B3-DAA9-43F3-A980-52B00C8D808B}" type="presParOf" srcId="{8C545467-FCD1-45E8-A904-A786E4BE8A8C}" destId="{72AFC92A-2502-4026-BB38-E1230167EFA5}" srcOrd="0" destOrd="0" presId="urn:microsoft.com/office/officeart/2005/8/layout/lProcess2"/>
    <dgm:cxn modelId="{8058092C-786D-489B-9459-30FDC04CF7F0}" type="presParOf" srcId="{8C545467-FCD1-45E8-A904-A786E4BE8A8C}" destId="{21E8613B-B7E6-466F-A043-1A1162BDD3ED}" srcOrd="1" destOrd="0" presId="urn:microsoft.com/office/officeart/2005/8/layout/lProcess2"/>
    <dgm:cxn modelId="{F6A6A299-A0FD-4C4C-9635-9FB79B6D3851}" type="presParOf" srcId="{8C545467-FCD1-45E8-A904-A786E4BE8A8C}" destId="{DA39B2F6-4CB5-44C2-91C0-C69B25761B24}" srcOrd="2" destOrd="0" presId="urn:microsoft.com/office/officeart/2005/8/layout/lProcess2"/>
    <dgm:cxn modelId="{4D2B8DF8-1F25-4B44-B231-02AB2734B66C}" type="presParOf" srcId="{DA39B2F6-4CB5-44C2-91C0-C69B25761B24}" destId="{845C27A4-1E32-46A7-84D0-5A4133931A26}" srcOrd="0" destOrd="0" presId="urn:microsoft.com/office/officeart/2005/8/layout/lProcess2"/>
    <dgm:cxn modelId="{F92C0CD1-A50C-4FF5-8C7A-AC5AA78F43DD}" type="presParOf" srcId="{845C27A4-1E32-46A7-84D0-5A4133931A26}" destId="{5775E028-52EB-46BE-B5C6-C082BC0E1342}" srcOrd="0" destOrd="0" presId="urn:microsoft.com/office/officeart/2005/8/layout/lProcess2"/>
    <dgm:cxn modelId="{F2D1682F-2013-4C95-994F-D7F70B888559}" type="presParOf" srcId="{845C27A4-1E32-46A7-84D0-5A4133931A26}" destId="{F0F05B72-FCF3-4B79-B1BB-24356714A619}" srcOrd="1" destOrd="0" presId="urn:microsoft.com/office/officeart/2005/8/layout/lProcess2"/>
    <dgm:cxn modelId="{549435D2-89C4-4713-A4BA-84078D203A7F}" type="presParOf" srcId="{845C27A4-1E32-46A7-84D0-5A4133931A26}" destId="{3D4A5ADA-9E2D-4427-B1EC-261AF7B46458}" srcOrd="2" destOrd="0" presId="urn:microsoft.com/office/officeart/2005/8/layout/lProcess2"/>
    <dgm:cxn modelId="{DD1E7614-F8A8-4853-85DA-683B03EAD9E5}" type="presParOf" srcId="{845C27A4-1E32-46A7-84D0-5A4133931A26}" destId="{B34CEE76-0598-49A4-8B05-3CA0C2685DDB}" srcOrd="3" destOrd="0" presId="urn:microsoft.com/office/officeart/2005/8/layout/lProcess2"/>
    <dgm:cxn modelId="{798E00BB-50C2-4700-8035-B25814DBECAC}" type="presParOf" srcId="{845C27A4-1E32-46A7-84D0-5A4133931A26}" destId="{A7BA7E03-170D-4066-BDED-F98312967303}" srcOrd="4" destOrd="0" presId="urn:microsoft.com/office/officeart/2005/8/layout/lProcess2"/>
    <dgm:cxn modelId="{94BDD221-511C-4AE8-8F84-A425BF3240F0}" type="presParOf" srcId="{845C27A4-1E32-46A7-84D0-5A4133931A26}" destId="{C7C87514-554D-4626-9DF3-69AE0DC57DBA}" srcOrd="5" destOrd="0" presId="urn:microsoft.com/office/officeart/2005/8/layout/lProcess2"/>
    <dgm:cxn modelId="{7C00823A-7F02-48D7-8047-E63A9F00D23C}" type="presParOf" srcId="{845C27A4-1E32-46A7-84D0-5A4133931A26}" destId="{2D37C4AD-21A7-4AE9-902A-8D650307F413}" srcOrd="6" destOrd="0" presId="urn:microsoft.com/office/officeart/2005/8/layout/lProcess2"/>
    <dgm:cxn modelId="{A86C70FE-FCA2-461E-A93C-BFEBB992CEA1}" type="presParOf" srcId="{845C27A4-1E32-46A7-84D0-5A4133931A26}" destId="{54477980-277F-4AD8-9395-D1C4103A84B9}" srcOrd="7" destOrd="0" presId="urn:microsoft.com/office/officeart/2005/8/layout/lProcess2"/>
    <dgm:cxn modelId="{42D8F647-5B2B-4012-BE99-E0C5909CAB3C}" type="presParOf" srcId="{845C27A4-1E32-46A7-84D0-5A4133931A26}" destId="{A227AC8D-D8FA-442C-A6DC-BF815283C23F}" srcOrd="8" destOrd="0" presId="urn:microsoft.com/office/officeart/2005/8/layout/lProcess2"/>
    <dgm:cxn modelId="{B94624C6-5658-41A3-A4D1-B7017235523A}" type="presParOf" srcId="{A9026223-604E-40C9-A353-F5BEB1BF4561}" destId="{0D53844D-8C17-4F2F-8F9B-8A1BBD036B99}" srcOrd="3" destOrd="0" presId="urn:microsoft.com/office/officeart/2005/8/layout/lProcess2"/>
    <dgm:cxn modelId="{BFA774D7-9EC4-4D60-8119-A31035E1A91A}" type="presParOf" srcId="{A9026223-604E-40C9-A353-F5BEB1BF4561}" destId="{042ABDE5-4FAE-4A63-8411-91EBA51E9180}" srcOrd="4" destOrd="0" presId="urn:microsoft.com/office/officeart/2005/8/layout/lProcess2"/>
    <dgm:cxn modelId="{5424252E-BEE1-415A-AFC3-19E0CA7A484E}" type="presParOf" srcId="{042ABDE5-4FAE-4A63-8411-91EBA51E9180}" destId="{5F2FEEC1-6B17-4AA2-915D-D66716D6A3C6}" srcOrd="0" destOrd="0" presId="urn:microsoft.com/office/officeart/2005/8/layout/lProcess2"/>
    <dgm:cxn modelId="{7E043F52-113E-4ED0-8AF7-80399AD82901}" type="presParOf" srcId="{042ABDE5-4FAE-4A63-8411-91EBA51E9180}" destId="{F6F193BE-1972-4346-A752-A2F23848409E}" srcOrd="1" destOrd="0" presId="urn:microsoft.com/office/officeart/2005/8/layout/lProcess2"/>
    <dgm:cxn modelId="{BC5F2046-AACE-4633-92FF-0210BD8CE7F8}" type="presParOf" srcId="{042ABDE5-4FAE-4A63-8411-91EBA51E9180}" destId="{0E83F3D0-6255-414D-B89A-6A6D1E4AB255}" srcOrd="2" destOrd="0" presId="urn:microsoft.com/office/officeart/2005/8/layout/lProcess2"/>
    <dgm:cxn modelId="{9960A762-7591-4D21-A192-C64506397B9D}" type="presParOf" srcId="{0E83F3D0-6255-414D-B89A-6A6D1E4AB255}" destId="{60C7CA7F-59C0-4C5B-8E81-7339F8183A55}" srcOrd="0" destOrd="0" presId="urn:microsoft.com/office/officeart/2005/8/layout/lProcess2"/>
    <dgm:cxn modelId="{3E892372-572C-4087-BD7F-1B8959BBBEBC}" type="presParOf" srcId="{60C7CA7F-59C0-4C5B-8E81-7339F8183A55}" destId="{77FEF6B9-A8CF-4918-96F3-0547D1C28C4C}" srcOrd="0" destOrd="0" presId="urn:microsoft.com/office/officeart/2005/8/layout/lProcess2"/>
    <dgm:cxn modelId="{C28BB761-4F6F-4A41-A414-33F65C6CBC5F}" type="presParOf" srcId="{60C7CA7F-59C0-4C5B-8E81-7339F8183A55}" destId="{841DEA5D-67A7-4499-95D7-9BE449A5C2B3}" srcOrd="1" destOrd="0" presId="urn:microsoft.com/office/officeart/2005/8/layout/lProcess2"/>
    <dgm:cxn modelId="{D6472736-A0C9-4FC8-BE93-7CCB160CA44E}" type="presParOf" srcId="{60C7CA7F-59C0-4C5B-8E81-7339F8183A55}" destId="{51F1B68F-EC34-4752-A4E8-7C8FFA34581B}" srcOrd="2" destOrd="0" presId="urn:microsoft.com/office/officeart/2005/8/layout/lProcess2"/>
    <dgm:cxn modelId="{08B77438-F5FE-4FC2-B8F1-CB4CE48BA5B1}" type="presParOf" srcId="{60C7CA7F-59C0-4C5B-8E81-7339F8183A55}" destId="{13910709-5D1B-4CCA-9FB6-0455CB4DD29E}" srcOrd="3" destOrd="0" presId="urn:microsoft.com/office/officeart/2005/8/layout/lProcess2"/>
    <dgm:cxn modelId="{E0F9EC6D-06AC-4186-AD34-4E29EB5E69E9}" type="presParOf" srcId="{60C7CA7F-59C0-4C5B-8E81-7339F8183A55}" destId="{F3155146-1C7B-4D30-A517-3D7C1CAA957D}" srcOrd="4" destOrd="0" presId="urn:microsoft.com/office/officeart/2005/8/layout/lProcess2"/>
    <dgm:cxn modelId="{1DAF064A-FF6E-4453-AB00-8033BE86A130}" type="presParOf" srcId="{60C7CA7F-59C0-4C5B-8E81-7339F8183A55}" destId="{89B42F1C-560A-47C1-9A1C-3613651364CF}" srcOrd="5" destOrd="0" presId="urn:microsoft.com/office/officeart/2005/8/layout/lProcess2"/>
    <dgm:cxn modelId="{F459B200-96E0-4539-A5F0-FBD8E998F866}" type="presParOf" srcId="{60C7CA7F-59C0-4C5B-8E81-7339F8183A55}" destId="{CA410307-A250-47D3-B3D9-26A7AA86157E}" srcOrd="6" destOrd="0" presId="urn:microsoft.com/office/officeart/2005/8/layout/lProcess2"/>
    <dgm:cxn modelId="{78B4AE28-30E4-4F85-B9E9-571B67167360}" type="presParOf" srcId="{60C7CA7F-59C0-4C5B-8E81-7339F8183A55}" destId="{764E0418-F007-40D8-8DA2-B591059643E7}" srcOrd="7" destOrd="0" presId="urn:microsoft.com/office/officeart/2005/8/layout/lProcess2"/>
    <dgm:cxn modelId="{11DE65EB-CA93-4A24-A3C0-0B652B9D28D2}" type="presParOf" srcId="{60C7CA7F-59C0-4C5B-8E81-7339F8183A55}" destId="{6F4D1934-FD24-4DF8-8A17-25AD83F5B7A9}" srcOrd="8" destOrd="0" presId="urn:microsoft.com/office/officeart/2005/8/layout/lProcess2"/>
  </dgm:cxnLst>
  <dgm:bg/>
  <dgm:whole/>
</dgm:dataModel>
</file>

<file path=ppt/diagrams/data5.xml><?xml version="1.0" encoding="utf-8"?>
<dgm:dataModel xmlns:dgm="http://schemas.openxmlformats.org/drawingml/2006/diagram" xmlns:a="http://schemas.openxmlformats.org/drawingml/2006/main">
  <dgm:ptLst>
    <dgm:pt modelId="{C28E31F9-1D67-4D35-8FBF-3AFF4064E6C8}" type="doc">
      <dgm:prSet loTypeId="urn:microsoft.com/office/officeart/2005/8/layout/hierarchy2" loCatId="hierarchy" qsTypeId="urn:microsoft.com/office/officeart/2005/8/quickstyle/simple3" qsCatId="simple" csTypeId="urn:microsoft.com/office/officeart/2005/8/colors/colorful4" csCatId="colorful" phldr="1"/>
      <dgm:spPr/>
      <dgm:t>
        <a:bodyPr/>
        <a:lstStyle/>
        <a:p>
          <a:endParaRPr lang="en-US"/>
        </a:p>
      </dgm:t>
    </dgm:pt>
    <dgm:pt modelId="{2C934405-9DFD-4222-B32D-B5E19AFB39BD}">
      <dgm:prSet phldrT="[Text]" custT="1"/>
      <dgm:spPr/>
      <dgm:t>
        <a:bodyPr/>
        <a:lstStyle/>
        <a:p>
          <a:r>
            <a:rPr lang="fa-IR" sz="1600" b="1" dirty="0" smtClean="0">
              <a:solidFill>
                <a:srgbClr val="C00000"/>
              </a:solidFill>
              <a:cs typeface="+mj-cs"/>
            </a:rPr>
            <a:t>مکاتب و مدیریت منابع انسانی</a:t>
          </a:r>
          <a:endParaRPr lang="en-US" sz="1600" b="1" dirty="0">
            <a:solidFill>
              <a:srgbClr val="C00000"/>
            </a:solidFill>
            <a:cs typeface="+mj-cs"/>
          </a:endParaRPr>
        </a:p>
      </dgm:t>
    </dgm:pt>
    <dgm:pt modelId="{FD33BE19-0753-46A4-B773-A6238737DE24}" type="parTrans" cxnId="{978FA985-AA98-4A18-B92B-440D54E454E5}">
      <dgm:prSet/>
      <dgm:spPr/>
      <dgm:t>
        <a:bodyPr/>
        <a:lstStyle/>
        <a:p>
          <a:endParaRPr lang="en-US"/>
        </a:p>
      </dgm:t>
    </dgm:pt>
    <dgm:pt modelId="{0C84B68D-EB8C-4E50-BC1A-A27369CCFEE0}" type="sibTrans" cxnId="{978FA985-AA98-4A18-B92B-440D54E454E5}">
      <dgm:prSet/>
      <dgm:spPr/>
      <dgm:t>
        <a:bodyPr/>
        <a:lstStyle/>
        <a:p>
          <a:endParaRPr lang="en-US"/>
        </a:p>
      </dgm:t>
    </dgm:pt>
    <dgm:pt modelId="{9C224306-AED1-4E5E-920A-8EB954220154}">
      <dgm:prSet phldrT="[Text]" custT="1"/>
      <dgm:spPr/>
      <dgm:t>
        <a:bodyPr/>
        <a:lstStyle/>
        <a:p>
          <a:pPr>
            <a:spcAft>
              <a:spcPts val="0"/>
            </a:spcAft>
          </a:pPr>
          <a:r>
            <a:rPr lang="fa-IR" sz="1600" b="1" dirty="0" smtClean="0">
              <a:cs typeface="B Titr" pitchFamily="2" charset="-78"/>
            </a:rPr>
            <a:t>نیروی کار</a:t>
          </a:r>
        </a:p>
        <a:p>
          <a:pPr>
            <a:spcAft>
              <a:spcPts val="0"/>
            </a:spcAft>
          </a:pPr>
          <a:r>
            <a:rPr lang="en-GB" sz="1100" b="1" dirty="0" smtClean="0">
              <a:cs typeface="B Titr" pitchFamily="2" charset="-78"/>
            </a:rPr>
            <a:t>Work Force</a:t>
          </a:r>
          <a:endParaRPr lang="en-US" sz="1100" dirty="0"/>
        </a:p>
      </dgm:t>
    </dgm:pt>
    <dgm:pt modelId="{F61A2E71-7CE7-422E-9886-FB41EB7E9A1A}" type="parTrans" cxnId="{A9B8D029-74AA-4C6A-A817-B4A5DD374BEC}">
      <dgm:prSet/>
      <dgm:spPr/>
      <dgm:t>
        <a:bodyPr/>
        <a:lstStyle/>
        <a:p>
          <a:endParaRPr lang="en-US"/>
        </a:p>
      </dgm:t>
    </dgm:pt>
    <dgm:pt modelId="{A841E56F-4340-49A0-AF8B-3C7A2D61502A}" type="sibTrans" cxnId="{A9B8D029-74AA-4C6A-A817-B4A5DD374BEC}">
      <dgm:prSet/>
      <dgm:spPr/>
      <dgm:t>
        <a:bodyPr/>
        <a:lstStyle/>
        <a:p>
          <a:endParaRPr lang="en-US"/>
        </a:p>
      </dgm:t>
    </dgm:pt>
    <dgm:pt modelId="{D397D387-5D58-4D7A-B2FC-69AB6B475F92}">
      <dgm:prSet phldrT="[Text]" custT="1"/>
      <dgm:spPr/>
      <dgm:t>
        <a:bodyPr/>
        <a:lstStyle/>
        <a:p>
          <a:pPr rtl="1"/>
          <a:r>
            <a:rPr lang="fa-IR" sz="1600" b="1" dirty="0" smtClean="0">
              <a:cs typeface="+mn-cs"/>
            </a:rPr>
            <a:t>1) مکتب کلاسیک ها</a:t>
          </a:r>
          <a:endParaRPr lang="en-US" sz="1600" dirty="0">
            <a:cs typeface="+mn-cs"/>
          </a:endParaRPr>
        </a:p>
      </dgm:t>
    </dgm:pt>
    <dgm:pt modelId="{BCFFE5E7-7CC6-4350-B16F-B7F35DC0C341}" type="parTrans" cxnId="{2231A054-A91D-43CC-9154-B3EF12F018D3}">
      <dgm:prSet/>
      <dgm:spPr/>
      <dgm:t>
        <a:bodyPr/>
        <a:lstStyle/>
        <a:p>
          <a:endParaRPr lang="en-US"/>
        </a:p>
      </dgm:t>
    </dgm:pt>
    <dgm:pt modelId="{BB1F1323-F678-4B7A-B1E6-99C1142FEDB5}" type="sibTrans" cxnId="{2231A054-A91D-43CC-9154-B3EF12F018D3}">
      <dgm:prSet/>
      <dgm:spPr/>
      <dgm:t>
        <a:bodyPr/>
        <a:lstStyle/>
        <a:p>
          <a:endParaRPr lang="en-US"/>
        </a:p>
      </dgm:t>
    </dgm:pt>
    <dgm:pt modelId="{E10D380D-5AFA-4B79-B5C7-6CC7488A80D3}">
      <dgm:prSet phldrT="[Text]" custT="1"/>
      <dgm:spPr/>
      <dgm:t>
        <a:bodyPr/>
        <a:lstStyle/>
        <a:p>
          <a:pPr rtl="1"/>
          <a:r>
            <a:rPr lang="fa-IR" sz="1600" b="1" dirty="0" smtClean="0">
              <a:cs typeface="+mn-cs"/>
            </a:rPr>
            <a:t>2) مکتب نئوکلاسیک ها </a:t>
          </a:r>
          <a:endParaRPr lang="en-US" sz="1600" dirty="0">
            <a:cs typeface="+mn-cs"/>
          </a:endParaRPr>
        </a:p>
      </dgm:t>
    </dgm:pt>
    <dgm:pt modelId="{49D38933-2388-4931-9300-4AF547E388A5}" type="parTrans" cxnId="{72012200-8F98-4045-B975-C3AB381E9F57}">
      <dgm:prSet/>
      <dgm:spPr/>
      <dgm:t>
        <a:bodyPr/>
        <a:lstStyle/>
        <a:p>
          <a:endParaRPr lang="en-US"/>
        </a:p>
      </dgm:t>
    </dgm:pt>
    <dgm:pt modelId="{5E2921EF-D5FE-462B-AC4B-84A9E4EEF4F7}" type="sibTrans" cxnId="{72012200-8F98-4045-B975-C3AB381E9F57}">
      <dgm:prSet/>
      <dgm:spPr/>
      <dgm:t>
        <a:bodyPr/>
        <a:lstStyle/>
        <a:p>
          <a:endParaRPr lang="en-US"/>
        </a:p>
      </dgm:t>
    </dgm:pt>
    <dgm:pt modelId="{E3B8A25E-D0C7-48C4-8863-3EFE739DF67E}">
      <dgm:prSet phldrT="[Text]" custT="1"/>
      <dgm:spPr/>
      <dgm:t>
        <a:bodyPr/>
        <a:lstStyle/>
        <a:p>
          <a:pPr>
            <a:spcAft>
              <a:spcPts val="0"/>
            </a:spcAft>
          </a:pPr>
          <a:r>
            <a:rPr lang="fa-IR" sz="1600" b="1" dirty="0" smtClean="0">
              <a:cs typeface="B Titr" pitchFamily="2" charset="-78"/>
            </a:rPr>
            <a:t>منابع انسانی</a:t>
          </a:r>
        </a:p>
        <a:p>
          <a:pPr>
            <a:spcAft>
              <a:spcPts val="0"/>
            </a:spcAft>
          </a:pPr>
          <a:r>
            <a:rPr lang="en-GB" sz="1100" b="1" dirty="0" smtClean="0">
              <a:cs typeface="B Titr" pitchFamily="2" charset="-78"/>
            </a:rPr>
            <a:t>Human </a:t>
          </a:r>
          <a:r>
            <a:rPr lang="fa-IR" sz="1100" b="1" dirty="0" smtClean="0">
              <a:cs typeface="B Titr" pitchFamily="2" charset="-78"/>
            </a:rPr>
            <a:t> </a:t>
          </a:r>
          <a:r>
            <a:rPr lang="en-GB" sz="1100" b="1" dirty="0" smtClean="0">
              <a:cs typeface="B Titr" pitchFamily="2" charset="-78"/>
            </a:rPr>
            <a:t>Resource</a:t>
          </a:r>
          <a:endParaRPr lang="en-US" sz="1100" dirty="0"/>
        </a:p>
      </dgm:t>
    </dgm:pt>
    <dgm:pt modelId="{AC41E2F2-1880-4DEB-BF84-2834B6604642}" type="parTrans" cxnId="{3CB19D6A-0E7A-487B-9DEF-C8F9D7B9D70E}">
      <dgm:prSet/>
      <dgm:spPr/>
      <dgm:t>
        <a:bodyPr/>
        <a:lstStyle/>
        <a:p>
          <a:endParaRPr lang="en-US"/>
        </a:p>
      </dgm:t>
    </dgm:pt>
    <dgm:pt modelId="{23CB627A-9253-461D-8D92-2C89BB4EC3F4}" type="sibTrans" cxnId="{3CB19D6A-0E7A-487B-9DEF-C8F9D7B9D70E}">
      <dgm:prSet/>
      <dgm:spPr/>
      <dgm:t>
        <a:bodyPr/>
        <a:lstStyle/>
        <a:p>
          <a:endParaRPr lang="en-US"/>
        </a:p>
      </dgm:t>
    </dgm:pt>
    <dgm:pt modelId="{E0615B1D-651B-4905-9049-4255C8858705}">
      <dgm:prSet phldrT="[Text]" custT="1"/>
      <dgm:spPr/>
      <dgm:t>
        <a:bodyPr/>
        <a:lstStyle/>
        <a:p>
          <a:pPr>
            <a:spcAft>
              <a:spcPts val="0"/>
            </a:spcAft>
          </a:pPr>
          <a:r>
            <a:rPr lang="fa-IR" sz="1600" b="1" dirty="0" smtClean="0">
              <a:cs typeface="B Titr" pitchFamily="2" charset="-78"/>
            </a:rPr>
            <a:t>سرمایه انسانی</a:t>
          </a:r>
        </a:p>
        <a:p>
          <a:pPr>
            <a:spcAft>
              <a:spcPts val="0"/>
            </a:spcAft>
          </a:pPr>
          <a:r>
            <a:rPr lang="en-GB" sz="1100" b="1" dirty="0" smtClean="0">
              <a:cs typeface="B Titr" pitchFamily="2" charset="-78"/>
            </a:rPr>
            <a:t>Human</a:t>
          </a:r>
          <a:r>
            <a:rPr lang="fa-IR" sz="1100" b="1" dirty="0" smtClean="0">
              <a:cs typeface="B Titr" pitchFamily="2" charset="-78"/>
            </a:rPr>
            <a:t>  </a:t>
          </a:r>
          <a:r>
            <a:rPr lang="en-US" sz="1100" b="1" dirty="0" smtClean="0">
              <a:cs typeface="B Titr" pitchFamily="2" charset="-78"/>
            </a:rPr>
            <a:t>Asset</a:t>
          </a:r>
          <a:endParaRPr lang="en-US" sz="1100" dirty="0"/>
        </a:p>
      </dgm:t>
    </dgm:pt>
    <dgm:pt modelId="{007A9395-A278-4A31-AAED-4ADB13A8248B}" type="parTrans" cxnId="{43A15493-4889-475B-AB42-966154ED8E98}">
      <dgm:prSet/>
      <dgm:spPr/>
      <dgm:t>
        <a:bodyPr/>
        <a:lstStyle/>
        <a:p>
          <a:endParaRPr lang="en-US"/>
        </a:p>
      </dgm:t>
    </dgm:pt>
    <dgm:pt modelId="{2636BB4C-C736-4E18-88F7-E9EDEB114E57}" type="sibTrans" cxnId="{43A15493-4889-475B-AB42-966154ED8E98}">
      <dgm:prSet/>
      <dgm:spPr/>
      <dgm:t>
        <a:bodyPr/>
        <a:lstStyle/>
        <a:p>
          <a:endParaRPr lang="en-US"/>
        </a:p>
      </dgm:t>
    </dgm:pt>
    <dgm:pt modelId="{E84E1628-D305-40F7-8B8B-18C4E289153B}">
      <dgm:prSet phldrT="[Text]" custT="1"/>
      <dgm:spPr/>
      <dgm:t>
        <a:bodyPr/>
        <a:lstStyle/>
        <a:p>
          <a:pPr rtl="1"/>
          <a:r>
            <a:rPr lang="en-GB" sz="1600" b="1" dirty="0" smtClean="0">
              <a:cs typeface="+mn-cs"/>
            </a:rPr>
            <a:t>-</a:t>
          </a:r>
          <a:r>
            <a:rPr lang="fa-IR" sz="1600" b="1" dirty="0" smtClean="0">
              <a:cs typeface="+mn-cs"/>
            </a:rPr>
            <a:t> فایول (مدیریت اداری)</a:t>
          </a:r>
          <a:endParaRPr lang="en-US" sz="1600" dirty="0">
            <a:cs typeface="+mn-cs"/>
          </a:endParaRPr>
        </a:p>
      </dgm:t>
    </dgm:pt>
    <dgm:pt modelId="{0CA7EEA7-0172-427D-B8C8-D729E359B7FB}" type="parTrans" cxnId="{5977685B-F512-4341-8905-65AA79D7D368}">
      <dgm:prSet/>
      <dgm:spPr/>
      <dgm:t>
        <a:bodyPr/>
        <a:lstStyle/>
        <a:p>
          <a:endParaRPr lang="en-US"/>
        </a:p>
      </dgm:t>
    </dgm:pt>
    <dgm:pt modelId="{7A8DDA28-76B5-45D9-A433-0F5FFE49FCF7}" type="sibTrans" cxnId="{5977685B-F512-4341-8905-65AA79D7D368}">
      <dgm:prSet/>
      <dgm:spPr/>
      <dgm:t>
        <a:bodyPr/>
        <a:lstStyle/>
        <a:p>
          <a:endParaRPr lang="en-US"/>
        </a:p>
      </dgm:t>
    </dgm:pt>
    <dgm:pt modelId="{41C67700-690A-4E4B-BF86-9FD0181568AD}">
      <dgm:prSet phldrT="[Text]" custT="1"/>
      <dgm:spPr/>
      <dgm:t>
        <a:bodyPr/>
        <a:lstStyle/>
        <a:p>
          <a:pPr rtl="1"/>
          <a:r>
            <a:rPr lang="fa-IR" sz="1600" b="1" dirty="0" smtClean="0">
              <a:cs typeface="+mn-cs"/>
            </a:rPr>
            <a:t>- وبر (بوروکراسی وبر)</a:t>
          </a:r>
          <a:endParaRPr lang="en-US" sz="1600" dirty="0">
            <a:cs typeface="+mn-cs"/>
          </a:endParaRPr>
        </a:p>
      </dgm:t>
    </dgm:pt>
    <dgm:pt modelId="{D176E342-6158-4923-A6DD-72893094B145}" type="parTrans" cxnId="{46B3547E-55B6-4A25-BDF3-67318351D158}">
      <dgm:prSet/>
      <dgm:spPr/>
      <dgm:t>
        <a:bodyPr/>
        <a:lstStyle/>
        <a:p>
          <a:endParaRPr lang="en-US"/>
        </a:p>
      </dgm:t>
    </dgm:pt>
    <dgm:pt modelId="{F459BBF2-F657-439F-BC4A-071ADCDA3B7C}" type="sibTrans" cxnId="{46B3547E-55B6-4A25-BDF3-67318351D158}">
      <dgm:prSet/>
      <dgm:spPr/>
      <dgm:t>
        <a:bodyPr/>
        <a:lstStyle/>
        <a:p>
          <a:endParaRPr lang="en-US"/>
        </a:p>
      </dgm:t>
    </dgm:pt>
    <dgm:pt modelId="{D27EE177-0479-451D-99AF-F8B33139F751}">
      <dgm:prSet phldrT="[Text]" custT="1"/>
      <dgm:spPr/>
      <dgm:t>
        <a:bodyPr/>
        <a:lstStyle/>
        <a:p>
          <a:pPr rtl="1"/>
          <a:r>
            <a:rPr lang="fa-IR" sz="1600" b="1" dirty="0" smtClean="0">
              <a:cs typeface="+mn-cs"/>
            </a:rPr>
            <a:t>- تیلور (مدیریت علمی)</a:t>
          </a:r>
          <a:endParaRPr lang="en-US" sz="1600" dirty="0">
            <a:cs typeface="+mn-cs"/>
          </a:endParaRPr>
        </a:p>
      </dgm:t>
    </dgm:pt>
    <dgm:pt modelId="{16ACCE38-ED03-4785-9DCC-1ACC27DA97BE}" type="parTrans" cxnId="{8B7E1D19-F9E1-419D-B9DE-DF40A2CBF705}">
      <dgm:prSet/>
      <dgm:spPr/>
      <dgm:t>
        <a:bodyPr/>
        <a:lstStyle/>
        <a:p>
          <a:endParaRPr lang="en-US"/>
        </a:p>
      </dgm:t>
    </dgm:pt>
    <dgm:pt modelId="{20FE9281-42EA-4127-B59A-8C859AE2DF5B}" type="sibTrans" cxnId="{8B7E1D19-F9E1-419D-B9DE-DF40A2CBF705}">
      <dgm:prSet/>
      <dgm:spPr/>
      <dgm:t>
        <a:bodyPr/>
        <a:lstStyle/>
        <a:p>
          <a:endParaRPr lang="en-US"/>
        </a:p>
      </dgm:t>
    </dgm:pt>
    <dgm:pt modelId="{49903B18-CE28-4FF3-8879-8947E332A083}">
      <dgm:prSet phldrT="[Text]" custT="1"/>
      <dgm:spPr/>
      <dgm:t>
        <a:bodyPr/>
        <a:lstStyle/>
        <a:p>
          <a:pPr rtl="1"/>
          <a:r>
            <a:rPr lang="fa-IR" sz="1600" b="1" dirty="0" smtClean="0">
              <a:cs typeface="+mn-cs"/>
            </a:rPr>
            <a:t>3) مکتب سیستمی</a:t>
          </a:r>
          <a:endParaRPr lang="en-US" sz="1600" dirty="0">
            <a:cs typeface="+mn-cs"/>
          </a:endParaRPr>
        </a:p>
      </dgm:t>
    </dgm:pt>
    <dgm:pt modelId="{740E0D0B-D1A9-4347-8B9F-C4264DD9BBBA}" type="parTrans" cxnId="{FA2FB934-7C65-4E94-9FEE-71A01AA1F6EA}">
      <dgm:prSet/>
      <dgm:spPr/>
      <dgm:t>
        <a:bodyPr/>
        <a:lstStyle/>
        <a:p>
          <a:endParaRPr lang="en-US"/>
        </a:p>
      </dgm:t>
    </dgm:pt>
    <dgm:pt modelId="{30F2C131-670E-486D-B9C0-7530E2B12E72}" type="sibTrans" cxnId="{FA2FB934-7C65-4E94-9FEE-71A01AA1F6EA}">
      <dgm:prSet/>
      <dgm:spPr/>
      <dgm:t>
        <a:bodyPr/>
        <a:lstStyle/>
        <a:p>
          <a:endParaRPr lang="en-US"/>
        </a:p>
      </dgm:t>
    </dgm:pt>
    <dgm:pt modelId="{ECC6A767-27A5-41AD-BE36-54173FF97362}">
      <dgm:prSet custT="1"/>
      <dgm:spPr/>
      <dgm:t>
        <a:bodyPr/>
        <a:lstStyle/>
        <a:p>
          <a:pPr rtl="1"/>
          <a:r>
            <a:rPr lang="fa-IR" sz="1600" b="1" dirty="0" smtClean="0">
              <a:cs typeface="+mn-cs"/>
            </a:rPr>
            <a:t>4) مدیریت اقتضائی </a:t>
          </a:r>
          <a:endParaRPr lang="en-US" sz="1600" b="1" dirty="0">
            <a:cs typeface="+mn-cs"/>
          </a:endParaRPr>
        </a:p>
      </dgm:t>
    </dgm:pt>
    <dgm:pt modelId="{6816FA6E-5C93-449C-B6D9-D9E5537B9420}" type="parTrans" cxnId="{EF8BF306-CDAF-4535-B5E3-C9649ADB1AF0}">
      <dgm:prSet/>
      <dgm:spPr/>
      <dgm:t>
        <a:bodyPr/>
        <a:lstStyle/>
        <a:p>
          <a:endParaRPr lang="en-US"/>
        </a:p>
      </dgm:t>
    </dgm:pt>
    <dgm:pt modelId="{E9365BE4-E5E4-4DFC-B11E-25F38CED746E}" type="sibTrans" cxnId="{EF8BF306-CDAF-4535-B5E3-C9649ADB1AF0}">
      <dgm:prSet/>
      <dgm:spPr/>
      <dgm:t>
        <a:bodyPr/>
        <a:lstStyle/>
        <a:p>
          <a:endParaRPr lang="en-US"/>
        </a:p>
      </dgm:t>
    </dgm:pt>
    <dgm:pt modelId="{5A951D45-E0B1-483F-855B-06613260ECFF}">
      <dgm:prSet custT="1"/>
      <dgm:spPr/>
      <dgm:t>
        <a:bodyPr/>
        <a:lstStyle/>
        <a:p>
          <a:pPr rtl="1"/>
          <a:r>
            <a:rPr lang="fa-IR" sz="1600" b="1" dirty="0" smtClean="0">
              <a:cs typeface="+mn-cs"/>
            </a:rPr>
            <a:t>5) مدیریت مشارکتی</a:t>
          </a:r>
          <a:endParaRPr lang="en-US" sz="1600" b="1" dirty="0">
            <a:cs typeface="+mn-cs"/>
          </a:endParaRPr>
        </a:p>
      </dgm:t>
    </dgm:pt>
    <dgm:pt modelId="{F7C60037-AB51-4ACA-AFFB-6A2E8B3A3489}" type="parTrans" cxnId="{1950EAAE-6C1F-433F-85AE-E7EAD109226E}">
      <dgm:prSet/>
      <dgm:spPr/>
      <dgm:t>
        <a:bodyPr/>
        <a:lstStyle/>
        <a:p>
          <a:endParaRPr lang="en-US"/>
        </a:p>
      </dgm:t>
    </dgm:pt>
    <dgm:pt modelId="{2A1C065D-5676-400D-9878-FD77567ECAF1}" type="sibTrans" cxnId="{1950EAAE-6C1F-433F-85AE-E7EAD109226E}">
      <dgm:prSet/>
      <dgm:spPr/>
      <dgm:t>
        <a:bodyPr/>
        <a:lstStyle/>
        <a:p>
          <a:endParaRPr lang="en-US"/>
        </a:p>
      </dgm:t>
    </dgm:pt>
    <dgm:pt modelId="{68167282-EC73-4CD5-A9E5-7B4922ACEE3D}">
      <dgm:prSet custT="1"/>
      <dgm:spPr/>
      <dgm:t>
        <a:bodyPr/>
        <a:lstStyle/>
        <a:p>
          <a:r>
            <a:rPr lang="fa-IR" sz="1600" b="1" dirty="0" smtClean="0">
              <a:cs typeface="+mn-cs"/>
            </a:rPr>
            <a:t>6) مکتب مدیریت دانائی</a:t>
          </a:r>
        </a:p>
      </dgm:t>
    </dgm:pt>
    <dgm:pt modelId="{F2423D52-5DBA-41AD-894A-9B696F5FB6E5}" type="parTrans" cxnId="{AC9EED21-DD5C-47FF-8A06-F8ED787F27D0}">
      <dgm:prSet/>
      <dgm:spPr/>
      <dgm:t>
        <a:bodyPr/>
        <a:lstStyle/>
        <a:p>
          <a:endParaRPr lang="en-US"/>
        </a:p>
      </dgm:t>
    </dgm:pt>
    <dgm:pt modelId="{7D2183F6-8079-43C2-9F50-1FA3F7F03997}" type="sibTrans" cxnId="{AC9EED21-DD5C-47FF-8A06-F8ED787F27D0}">
      <dgm:prSet/>
      <dgm:spPr/>
      <dgm:t>
        <a:bodyPr/>
        <a:lstStyle/>
        <a:p>
          <a:endParaRPr lang="en-US"/>
        </a:p>
      </dgm:t>
    </dgm:pt>
    <dgm:pt modelId="{B22A5B55-8C56-42D8-8425-A1126DE37480}">
      <dgm:prSet custT="1"/>
      <dgm:spPr/>
      <dgm:t>
        <a:bodyPr/>
        <a:lstStyle/>
        <a:p>
          <a:pPr rtl="1"/>
          <a:r>
            <a:rPr lang="fa-IR" sz="1600" b="1" dirty="0" smtClean="0">
              <a:cs typeface="+mn-cs"/>
            </a:rPr>
            <a:t>(بستگی دارد)</a:t>
          </a:r>
          <a:endParaRPr lang="en-US" sz="1600" b="1" dirty="0">
            <a:cs typeface="+mn-cs"/>
          </a:endParaRPr>
        </a:p>
      </dgm:t>
    </dgm:pt>
    <dgm:pt modelId="{830296B0-8B34-4410-A29C-11E600DBC0D7}" type="parTrans" cxnId="{C83DCBAB-2DCD-48F2-A8A2-6EB63799978A}">
      <dgm:prSet/>
      <dgm:spPr/>
      <dgm:t>
        <a:bodyPr/>
        <a:lstStyle/>
        <a:p>
          <a:endParaRPr lang="en-US"/>
        </a:p>
      </dgm:t>
    </dgm:pt>
    <dgm:pt modelId="{F9DAB1B6-96FE-43F8-B490-F9A2DECCFAE7}" type="sibTrans" cxnId="{C83DCBAB-2DCD-48F2-A8A2-6EB63799978A}">
      <dgm:prSet/>
      <dgm:spPr/>
      <dgm:t>
        <a:bodyPr/>
        <a:lstStyle/>
        <a:p>
          <a:endParaRPr lang="en-US"/>
        </a:p>
      </dgm:t>
    </dgm:pt>
    <dgm:pt modelId="{D1872E70-C607-4D1B-BAAF-525FF3753F68}">
      <dgm:prSet custT="1"/>
      <dgm:spPr/>
      <dgm:t>
        <a:bodyPr/>
        <a:lstStyle/>
        <a:p>
          <a:pPr rtl="1">
            <a:spcAft>
              <a:spcPts val="0"/>
            </a:spcAft>
          </a:pPr>
          <a:r>
            <a:rPr lang="fa-IR" sz="1600" b="1" dirty="0" smtClean="0">
              <a:cs typeface="+mn-cs"/>
            </a:rPr>
            <a:t>گروههای تخصصی </a:t>
          </a:r>
        </a:p>
        <a:p>
          <a:pPr rtl="1">
            <a:spcAft>
              <a:spcPts val="0"/>
            </a:spcAft>
          </a:pPr>
          <a:r>
            <a:rPr lang="en-GB" sz="1100" b="1" dirty="0" smtClean="0">
              <a:cs typeface="+mn-cs"/>
            </a:rPr>
            <a:t>Knowledge Workers</a:t>
          </a:r>
          <a:endParaRPr lang="fa-IR" sz="1100" b="1" dirty="0" smtClean="0">
            <a:cs typeface="+mn-cs"/>
          </a:endParaRPr>
        </a:p>
      </dgm:t>
    </dgm:pt>
    <dgm:pt modelId="{2CF3F609-DD39-4EA0-AC5E-F48F3AA31543}" type="parTrans" cxnId="{83032D40-BF52-4303-8C19-E8645F00768E}">
      <dgm:prSet/>
      <dgm:spPr/>
      <dgm:t>
        <a:bodyPr/>
        <a:lstStyle/>
        <a:p>
          <a:endParaRPr lang="en-US"/>
        </a:p>
      </dgm:t>
    </dgm:pt>
    <dgm:pt modelId="{353C7485-7A64-469D-A9EE-5AA87DDE7369}" type="sibTrans" cxnId="{83032D40-BF52-4303-8C19-E8645F00768E}">
      <dgm:prSet/>
      <dgm:spPr/>
      <dgm:t>
        <a:bodyPr/>
        <a:lstStyle/>
        <a:p>
          <a:endParaRPr lang="en-US"/>
        </a:p>
      </dgm:t>
    </dgm:pt>
    <dgm:pt modelId="{55F48261-DACE-4E4D-891E-8FB385D6B8B0}">
      <dgm:prSet phldrT="[Text]" custT="1"/>
      <dgm:spPr/>
      <dgm:t>
        <a:bodyPr/>
        <a:lstStyle/>
        <a:p>
          <a:pPr rtl="1"/>
          <a:r>
            <a:rPr lang="fa-IR" sz="1600" b="1" dirty="0" smtClean="0">
              <a:cs typeface="+mn-cs"/>
            </a:rPr>
            <a:t>(درون داد، فرآیند، برون داد ، بازخور و محیط )</a:t>
          </a:r>
          <a:endParaRPr lang="en-US" sz="1600" dirty="0">
            <a:cs typeface="+mn-cs"/>
          </a:endParaRPr>
        </a:p>
      </dgm:t>
    </dgm:pt>
    <dgm:pt modelId="{FF190326-9B79-4FDC-A286-2550BE7C9199}" type="parTrans" cxnId="{0D275C78-E12C-4F34-BBAA-03977ED8FDAC}">
      <dgm:prSet/>
      <dgm:spPr/>
      <dgm:t>
        <a:bodyPr/>
        <a:lstStyle/>
        <a:p>
          <a:endParaRPr lang="en-US"/>
        </a:p>
      </dgm:t>
    </dgm:pt>
    <dgm:pt modelId="{962BFCF7-5F25-42E3-B2C4-0A596DCF65EF}" type="sibTrans" cxnId="{0D275C78-E12C-4F34-BBAA-03977ED8FDAC}">
      <dgm:prSet/>
      <dgm:spPr/>
      <dgm:t>
        <a:bodyPr/>
        <a:lstStyle/>
        <a:p>
          <a:endParaRPr lang="en-US"/>
        </a:p>
      </dgm:t>
    </dgm:pt>
    <dgm:pt modelId="{B7ABD7D4-3B66-45AE-8E68-748D44804815}">
      <dgm:prSet custT="1"/>
      <dgm:spPr/>
      <dgm:t>
        <a:bodyPr/>
        <a:lstStyle/>
        <a:p>
          <a:pPr rtl="1"/>
          <a:r>
            <a:rPr lang="fa-IR" sz="1600" b="1" dirty="0" smtClean="0">
              <a:cs typeface="+mn-cs"/>
            </a:rPr>
            <a:t>حداکثر مشارکت </a:t>
          </a:r>
          <a:r>
            <a:rPr lang="ar-SA" sz="1600" b="1" dirty="0" smtClean="0">
              <a:cs typeface="+mn-cs"/>
            </a:rPr>
            <a:t>–</a:t>
          </a:r>
          <a:r>
            <a:rPr lang="fa-IR" sz="1600" b="1" dirty="0" smtClean="0">
              <a:cs typeface="+mn-cs"/>
            </a:rPr>
            <a:t> ساختارهای ماتریسی</a:t>
          </a:r>
          <a:endParaRPr lang="en-US" sz="1600" b="1" dirty="0">
            <a:cs typeface="+mn-cs"/>
          </a:endParaRPr>
        </a:p>
      </dgm:t>
    </dgm:pt>
    <dgm:pt modelId="{34515B67-A90A-47D9-982C-A230D2851CD7}" type="parTrans" cxnId="{3E4719D5-B344-404F-96D9-7993D24C5C9D}">
      <dgm:prSet/>
      <dgm:spPr/>
      <dgm:t>
        <a:bodyPr/>
        <a:lstStyle/>
        <a:p>
          <a:endParaRPr lang="en-US"/>
        </a:p>
      </dgm:t>
    </dgm:pt>
    <dgm:pt modelId="{283C4147-8CD0-4084-B292-FE087F549190}" type="sibTrans" cxnId="{3E4719D5-B344-404F-96D9-7993D24C5C9D}">
      <dgm:prSet/>
      <dgm:spPr/>
      <dgm:t>
        <a:bodyPr/>
        <a:lstStyle/>
        <a:p>
          <a:endParaRPr lang="en-US"/>
        </a:p>
      </dgm:t>
    </dgm:pt>
    <dgm:pt modelId="{BA8233F2-35C5-48D9-8E79-6C87435863A9}">
      <dgm:prSet phldrT="[Text]" custT="1"/>
      <dgm:spPr/>
      <dgm:t>
        <a:bodyPr/>
        <a:lstStyle/>
        <a:p>
          <a:pPr rtl="1"/>
          <a:r>
            <a:rPr lang="fa-IR" sz="1600" b="1" dirty="0" smtClean="0">
              <a:cs typeface="+mn-cs"/>
            </a:rPr>
            <a:t>التون مایو (هاتورن)</a:t>
          </a:r>
          <a:endParaRPr lang="en-US" sz="1600" dirty="0">
            <a:cs typeface="+mn-cs"/>
          </a:endParaRPr>
        </a:p>
      </dgm:t>
    </dgm:pt>
    <dgm:pt modelId="{F3F9D460-E52B-440B-8602-464CDCFE743A}" type="parTrans" cxnId="{C30006A2-3B76-4C18-87DC-952382A87B02}">
      <dgm:prSet/>
      <dgm:spPr/>
      <dgm:t>
        <a:bodyPr/>
        <a:lstStyle/>
        <a:p>
          <a:endParaRPr lang="en-US"/>
        </a:p>
      </dgm:t>
    </dgm:pt>
    <dgm:pt modelId="{4ECA0CEB-DA51-4674-B240-380D68D4E645}" type="sibTrans" cxnId="{C30006A2-3B76-4C18-87DC-952382A87B02}">
      <dgm:prSet/>
      <dgm:spPr/>
      <dgm:t>
        <a:bodyPr/>
        <a:lstStyle/>
        <a:p>
          <a:endParaRPr lang="en-US"/>
        </a:p>
      </dgm:t>
    </dgm:pt>
    <dgm:pt modelId="{061D2362-01F6-4B46-899C-95A4A8DED3BD}">
      <dgm:prSet custT="1"/>
      <dgm:spPr/>
      <dgm:t>
        <a:bodyPr/>
        <a:lstStyle/>
        <a:p>
          <a:pPr>
            <a:spcAft>
              <a:spcPts val="0"/>
            </a:spcAft>
          </a:pPr>
          <a:r>
            <a:rPr lang="fa-IR" sz="1600" b="1" dirty="0" smtClean="0">
              <a:solidFill>
                <a:schemeClr val="tx1"/>
              </a:solidFill>
              <a:latin typeface="+mj-lt"/>
              <a:cs typeface="+mj-cs"/>
            </a:rPr>
            <a:t>کارکنان</a:t>
          </a:r>
          <a:endParaRPr lang="en-US" sz="1300" b="1" dirty="0" smtClean="0">
            <a:solidFill>
              <a:schemeClr val="tx1"/>
            </a:solidFill>
            <a:latin typeface="+mj-lt"/>
            <a:cs typeface="+mj-cs"/>
          </a:endParaRPr>
        </a:p>
        <a:p>
          <a:pPr>
            <a:spcAft>
              <a:spcPts val="0"/>
            </a:spcAft>
          </a:pPr>
          <a:r>
            <a:rPr lang="en-US" sz="1200" b="1" dirty="0" smtClean="0">
              <a:solidFill>
                <a:schemeClr val="tx1"/>
              </a:solidFill>
              <a:latin typeface="+mj-lt"/>
            </a:rPr>
            <a:t>Personal</a:t>
          </a:r>
          <a:endParaRPr lang="en-US" sz="1300" dirty="0"/>
        </a:p>
      </dgm:t>
    </dgm:pt>
    <dgm:pt modelId="{810DB033-CDE0-4D91-B08D-03ABED16FCC1}" type="sibTrans" cxnId="{965430FB-8244-4313-828D-5C386BB93533}">
      <dgm:prSet/>
      <dgm:spPr/>
      <dgm:t>
        <a:bodyPr/>
        <a:lstStyle/>
        <a:p>
          <a:endParaRPr lang="en-US"/>
        </a:p>
      </dgm:t>
    </dgm:pt>
    <dgm:pt modelId="{9CC4D7DD-C410-48BE-844F-134976775683}" type="parTrans" cxnId="{965430FB-8244-4313-828D-5C386BB93533}">
      <dgm:prSet/>
      <dgm:spPr/>
      <dgm:t>
        <a:bodyPr/>
        <a:lstStyle/>
        <a:p>
          <a:endParaRPr lang="en-US"/>
        </a:p>
      </dgm:t>
    </dgm:pt>
    <dgm:pt modelId="{07710A3D-56C4-4383-9643-863A641F861A}" type="pres">
      <dgm:prSet presAssocID="{C28E31F9-1D67-4D35-8FBF-3AFF4064E6C8}" presName="diagram" presStyleCnt="0">
        <dgm:presLayoutVars>
          <dgm:chPref val="1"/>
          <dgm:dir/>
          <dgm:animOne val="branch"/>
          <dgm:animLvl val="lvl"/>
          <dgm:resizeHandles val="exact"/>
        </dgm:presLayoutVars>
      </dgm:prSet>
      <dgm:spPr/>
      <dgm:t>
        <a:bodyPr/>
        <a:lstStyle/>
        <a:p>
          <a:endParaRPr lang="en-US"/>
        </a:p>
      </dgm:t>
    </dgm:pt>
    <dgm:pt modelId="{0A035BB5-4E93-4492-BB9B-03446720C63C}" type="pres">
      <dgm:prSet presAssocID="{2C934405-9DFD-4222-B32D-B5E19AFB39BD}" presName="root1" presStyleCnt="0"/>
      <dgm:spPr/>
    </dgm:pt>
    <dgm:pt modelId="{02FB962F-CA6B-4D7E-8825-9F6A8B65D5E4}" type="pres">
      <dgm:prSet presAssocID="{2C934405-9DFD-4222-B32D-B5E19AFB39BD}" presName="LevelOneTextNode" presStyleLbl="node0" presStyleIdx="0" presStyleCnt="1" custScaleX="124588">
        <dgm:presLayoutVars>
          <dgm:chPref val="3"/>
        </dgm:presLayoutVars>
      </dgm:prSet>
      <dgm:spPr/>
      <dgm:t>
        <a:bodyPr/>
        <a:lstStyle/>
        <a:p>
          <a:endParaRPr lang="en-US"/>
        </a:p>
      </dgm:t>
    </dgm:pt>
    <dgm:pt modelId="{32AB97A7-AA38-4C42-8C74-AFA50A1FAE4E}" type="pres">
      <dgm:prSet presAssocID="{2C934405-9DFD-4222-B32D-B5E19AFB39BD}" presName="level2hierChild" presStyleCnt="0"/>
      <dgm:spPr/>
    </dgm:pt>
    <dgm:pt modelId="{667524AA-AA1D-49A5-BB20-67B703D9A49C}" type="pres">
      <dgm:prSet presAssocID="{F61A2E71-7CE7-422E-9886-FB41EB7E9A1A}" presName="conn2-1" presStyleLbl="parChTrans1D2" presStyleIdx="0" presStyleCnt="4"/>
      <dgm:spPr/>
      <dgm:t>
        <a:bodyPr/>
        <a:lstStyle/>
        <a:p>
          <a:endParaRPr lang="en-US"/>
        </a:p>
      </dgm:t>
    </dgm:pt>
    <dgm:pt modelId="{FCE131D2-20D0-4E7E-A944-00F8C468B3B1}" type="pres">
      <dgm:prSet presAssocID="{F61A2E71-7CE7-422E-9886-FB41EB7E9A1A}" presName="connTx" presStyleLbl="parChTrans1D2" presStyleIdx="0" presStyleCnt="4"/>
      <dgm:spPr/>
      <dgm:t>
        <a:bodyPr/>
        <a:lstStyle/>
        <a:p>
          <a:endParaRPr lang="en-US"/>
        </a:p>
      </dgm:t>
    </dgm:pt>
    <dgm:pt modelId="{7BB62137-CB46-452D-A5D0-2637E3307FDA}" type="pres">
      <dgm:prSet presAssocID="{9C224306-AED1-4E5E-920A-8EB954220154}" presName="root2" presStyleCnt="0"/>
      <dgm:spPr/>
    </dgm:pt>
    <dgm:pt modelId="{D4E5625E-11D7-4D24-BEF4-32BAF68B3316}" type="pres">
      <dgm:prSet presAssocID="{9C224306-AED1-4E5E-920A-8EB954220154}" presName="LevelTwoTextNode" presStyleLbl="node2" presStyleIdx="0" presStyleCnt="4">
        <dgm:presLayoutVars>
          <dgm:chPref val="3"/>
        </dgm:presLayoutVars>
      </dgm:prSet>
      <dgm:spPr/>
      <dgm:t>
        <a:bodyPr/>
        <a:lstStyle/>
        <a:p>
          <a:endParaRPr lang="en-US"/>
        </a:p>
      </dgm:t>
    </dgm:pt>
    <dgm:pt modelId="{ED1E6C41-F801-4E39-86D2-8ED19B7B7BD2}" type="pres">
      <dgm:prSet presAssocID="{9C224306-AED1-4E5E-920A-8EB954220154}" presName="level3hierChild" presStyleCnt="0"/>
      <dgm:spPr/>
    </dgm:pt>
    <dgm:pt modelId="{F3C559BD-2D18-41FA-BCE7-C28A570F19C0}" type="pres">
      <dgm:prSet presAssocID="{BCFFE5E7-7CC6-4350-B16F-B7F35DC0C341}" presName="conn2-1" presStyleLbl="parChTrans1D3" presStyleIdx="0" presStyleCnt="6"/>
      <dgm:spPr/>
      <dgm:t>
        <a:bodyPr/>
        <a:lstStyle/>
        <a:p>
          <a:endParaRPr lang="en-US"/>
        </a:p>
      </dgm:t>
    </dgm:pt>
    <dgm:pt modelId="{1684A7DF-B0C5-4D78-9A1B-AF96D578C56F}" type="pres">
      <dgm:prSet presAssocID="{BCFFE5E7-7CC6-4350-B16F-B7F35DC0C341}" presName="connTx" presStyleLbl="parChTrans1D3" presStyleIdx="0" presStyleCnt="6"/>
      <dgm:spPr/>
      <dgm:t>
        <a:bodyPr/>
        <a:lstStyle/>
        <a:p>
          <a:endParaRPr lang="en-US"/>
        </a:p>
      </dgm:t>
    </dgm:pt>
    <dgm:pt modelId="{745BF399-F344-4AA2-829C-875021E2B935}" type="pres">
      <dgm:prSet presAssocID="{D397D387-5D58-4D7A-B2FC-69AB6B475F92}" presName="root2" presStyleCnt="0"/>
      <dgm:spPr/>
    </dgm:pt>
    <dgm:pt modelId="{0D7EBD59-9628-4C62-8841-580F77AF6CE5}" type="pres">
      <dgm:prSet presAssocID="{D397D387-5D58-4D7A-B2FC-69AB6B475F92}" presName="LevelTwoTextNode" presStyleLbl="node3" presStyleIdx="0" presStyleCnt="6">
        <dgm:presLayoutVars>
          <dgm:chPref val="3"/>
        </dgm:presLayoutVars>
      </dgm:prSet>
      <dgm:spPr/>
      <dgm:t>
        <a:bodyPr/>
        <a:lstStyle/>
        <a:p>
          <a:endParaRPr lang="en-US"/>
        </a:p>
      </dgm:t>
    </dgm:pt>
    <dgm:pt modelId="{67391870-3275-43F1-898C-1A19270FC55A}" type="pres">
      <dgm:prSet presAssocID="{D397D387-5D58-4D7A-B2FC-69AB6B475F92}" presName="level3hierChild" presStyleCnt="0"/>
      <dgm:spPr/>
    </dgm:pt>
    <dgm:pt modelId="{2B39BF44-B8D5-476E-A267-BB2D43E9BE13}" type="pres">
      <dgm:prSet presAssocID="{0CA7EEA7-0172-427D-B8C8-D729E359B7FB}" presName="conn2-1" presStyleLbl="parChTrans1D4" presStyleIdx="0" presStyleCnt="8"/>
      <dgm:spPr/>
      <dgm:t>
        <a:bodyPr/>
        <a:lstStyle/>
        <a:p>
          <a:endParaRPr lang="en-US"/>
        </a:p>
      </dgm:t>
    </dgm:pt>
    <dgm:pt modelId="{C9947BD9-DFED-4153-B5D0-6A6128CC82AF}" type="pres">
      <dgm:prSet presAssocID="{0CA7EEA7-0172-427D-B8C8-D729E359B7FB}" presName="connTx" presStyleLbl="parChTrans1D4" presStyleIdx="0" presStyleCnt="8"/>
      <dgm:spPr/>
      <dgm:t>
        <a:bodyPr/>
        <a:lstStyle/>
        <a:p>
          <a:endParaRPr lang="en-US"/>
        </a:p>
      </dgm:t>
    </dgm:pt>
    <dgm:pt modelId="{1BAF53BF-9DD9-4167-9023-62FEE9C94D79}" type="pres">
      <dgm:prSet presAssocID="{E84E1628-D305-40F7-8B8B-18C4E289153B}" presName="root2" presStyleCnt="0"/>
      <dgm:spPr/>
    </dgm:pt>
    <dgm:pt modelId="{A1AEA648-77BF-4715-847D-3A2A4DF585C3}" type="pres">
      <dgm:prSet presAssocID="{E84E1628-D305-40F7-8B8B-18C4E289153B}" presName="LevelTwoTextNode" presStyleLbl="node4" presStyleIdx="0" presStyleCnt="8" custScaleX="187282" custLinFactNeighborX="11458">
        <dgm:presLayoutVars>
          <dgm:chPref val="3"/>
        </dgm:presLayoutVars>
      </dgm:prSet>
      <dgm:spPr/>
      <dgm:t>
        <a:bodyPr/>
        <a:lstStyle/>
        <a:p>
          <a:endParaRPr lang="en-US"/>
        </a:p>
      </dgm:t>
    </dgm:pt>
    <dgm:pt modelId="{6BAD93B5-EA27-4D51-8515-D65136FEF91A}" type="pres">
      <dgm:prSet presAssocID="{E84E1628-D305-40F7-8B8B-18C4E289153B}" presName="level3hierChild" presStyleCnt="0"/>
      <dgm:spPr/>
    </dgm:pt>
    <dgm:pt modelId="{0CE4EF2D-95C8-4E7C-AE61-EBEC4F3446B1}" type="pres">
      <dgm:prSet presAssocID="{D176E342-6158-4923-A6DD-72893094B145}" presName="conn2-1" presStyleLbl="parChTrans1D4" presStyleIdx="1" presStyleCnt="8"/>
      <dgm:spPr/>
      <dgm:t>
        <a:bodyPr/>
        <a:lstStyle/>
        <a:p>
          <a:endParaRPr lang="en-US"/>
        </a:p>
      </dgm:t>
    </dgm:pt>
    <dgm:pt modelId="{8A8D615E-6239-4F6E-9B6A-55E9CB17C527}" type="pres">
      <dgm:prSet presAssocID="{D176E342-6158-4923-A6DD-72893094B145}" presName="connTx" presStyleLbl="parChTrans1D4" presStyleIdx="1" presStyleCnt="8"/>
      <dgm:spPr/>
      <dgm:t>
        <a:bodyPr/>
        <a:lstStyle/>
        <a:p>
          <a:endParaRPr lang="en-US"/>
        </a:p>
      </dgm:t>
    </dgm:pt>
    <dgm:pt modelId="{D764D622-ECC5-40FC-93B5-5BC958F7CADB}" type="pres">
      <dgm:prSet presAssocID="{41C67700-690A-4E4B-BF86-9FD0181568AD}" presName="root2" presStyleCnt="0"/>
      <dgm:spPr/>
    </dgm:pt>
    <dgm:pt modelId="{42A4EBB2-F7F0-4B78-9B00-E9085C2159E7}" type="pres">
      <dgm:prSet presAssocID="{41C67700-690A-4E4B-BF86-9FD0181568AD}" presName="LevelTwoTextNode" presStyleLbl="node4" presStyleIdx="1" presStyleCnt="8" custScaleX="187282" custLinFactNeighborX="11458">
        <dgm:presLayoutVars>
          <dgm:chPref val="3"/>
        </dgm:presLayoutVars>
      </dgm:prSet>
      <dgm:spPr/>
      <dgm:t>
        <a:bodyPr/>
        <a:lstStyle/>
        <a:p>
          <a:endParaRPr lang="en-US"/>
        </a:p>
      </dgm:t>
    </dgm:pt>
    <dgm:pt modelId="{658049C3-70B1-4E23-B82F-F14F94B8821A}" type="pres">
      <dgm:prSet presAssocID="{41C67700-690A-4E4B-BF86-9FD0181568AD}" presName="level3hierChild" presStyleCnt="0"/>
      <dgm:spPr/>
    </dgm:pt>
    <dgm:pt modelId="{38C43D05-BF0F-42CF-B0AB-DDD9777DE493}" type="pres">
      <dgm:prSet presAssocID="{16ACCE38-ED03-4785-9DCC-1ACC27DA97BE}" presName="conn2-1" presStyleLbl="parChTrans1D4" presStyleIdx="2" presStyleCnt="8"/>
      <dgm:spPr/>
      <dgm:t>
        <a:bodyPr/>
        <a:lstStyle/>
        <a:p>
          <a:endParaRPr lang="en-US"/>
        </a:p>
      </dgm:t>
    </dgm:pt>
    <dgm:pt modelId="{555CC008-2681-498B-B1EB-DC16759A8566}" type="pres">
      <dgm:prSet presAssocID="{16ACCE38-ED03-4785-9DCC-1ACC27DA97BE}" presName="connTx" presStyleLbl="parChTrans1D4" presStyleIdx="2" presStyleCnt="8"/>
      <dgm:spPr/>
      <dgm:t>
        <a:bodyPr/>
        <a:lstStyle/>
        <a:p>
          <a:endParaRPr lang="en-US"/>
        </a:p>
      </dgm:t>
    </dgm:pt>
    <dgm:pt modelId="{2204C770-34F7-4514-BFBF-890659CD3874}" type="pres">
      <dgm:prSet presAssocID="{D27EE177-0479-451D-99AF-F8B33139F751}" presName="root2" presStyleCnt="0"/>
      <dgm:spPr/>
    </dgm:pt>
    <dgm:pt modelId="{FA76D2C0-BC1E-4F78-9050-B00FC513FB8A}" type="pres">
      <dgm:prSet presAssocID="{D27EE177-0479-451D-99AF-F8B33139F751}" presName="LevelTwoTextNode" presStyleLbl="node4" presStyleIdx="2" presStyleCnt="8" custScaleX="187282" custLinFactNeighborX="11458">
        <dgm:presLayoutVars>
          <dgm:chPref val="3"/>
        </dgm:presLayoutVars>
      </dgm:prSet>
      <dgm:spPr/>
      <dgm:t>
        <a:bodyPr/>
        <a:lstStyle/>
        <a:p>
          <a:endParaRPr lang="en-US"/>
        </a:p>
      </dgm:t>
    </dgm:pt>
    <dgm:pt modelId="{E56F1C0B-D8F0-40B4-808B-691C8892424C}" type="pres">
      <dgm:prSet presAssocID="{D27EE177-0479-451D-99AF-F8B33139F751}" presName="level3hierChild" presStyleCnt="0"/>
      <dgm:spPr/>
    </dgm:pt>
    <dgm:pt modelId="{A8F2A648-8C7F-4096-B6C3-CD65B20EF331}" type="pres">
      <dgm:prSet presAssocID="{9CC4D7DD-C410-48BE-844F-134976775683}" presName="conn2-1" presStyleLbl="parChTrans1D2" presStyleIdx="1" presStyleCnt="4"/>
      <dgm:spPr/>
      <dgm:t>
        <a:bodyPr/>
        <a:lstStyle/>
        <a:p>
          <a:endParaRPr lang="en-US"/>
        </a:p>
      </dgm:t>
    </dgm:pt>
    <dgm:pt modelId="{1B3A7FE1-1C81-4226-A9E9-9C0681DE7A2D}" type="pres">
      <dgm:prSet presAssocID="{9CC4D7DD-C410-48BE-844F-134976775683}" presName="connTx" presStyleLbl="parChTrans1D2" presStyleIdx="1" presStyleCnt="4"/>
      <dgm:spPr/>
      <dgm:t>
        <a:bodyPr/>
        <a:lstStyle/>
        <a:p>
          <a:endParaRPr lang="en-US"/>
        </a:p>
      </dgm:t>
    </dgm:pt>
    <dgm:pt modelId="{398DB839-F4D9-487D-92C4-B25B6B1A8C3A}" type="pres">
      <dgm:prSet presAssocID="{061D2362-01F6-4B46-899C-95A4A8DED3BD}" presName="root2" presStyleCnt="0"/>
      <dgm:spPr/>
    </dgm:pt>
    <dgm:pt modelId="{DF4FC755-AC1C-4A52-B6F4-7B4EE10C9634}" type="pres">
      <dgm:prSet presAssocID="{061D2362-01F6-4B46-899C-95A4A8DED3BD}" presName="LevelTwoTextNode" presStyleLbl="node2" presStyleIdx="1" presStyleCnt="4">
        <dgm:presLayoutVars>
          <dgm:chPref val="3"/>
        </dgm:presLayoutVars>
      </dgm:prSet>
      <dgm:spPr/>
      <dgm:t>
        <a:bodyPr/>
        <a:lstStyle/>
        <a:p>
          <a:endParaRPr lang="en-US"/>
        </a:p>
      </dgm:t>
    </dgm:pt>
    <dgm:pt modelId="{C3666DC4-E0CA-44F5-913D-150A8DB75454}" type="pres">
      <dgm:prSet presAssocID="{061D2362-01F6-4B46-899C-95A4A8DED3BD}" presName="level3hierChild" presStyleCnt="0"/>
      <dgm:spPr/>
    </dgm:pt>
    <dgm:pt modelId="{7EE5F906-CC10-4A88-8396-DB823119B0BD}" type="pres">
      <dgm:prSet presAssocID="{49D38933-2388-4931-9300-4AF547E388A5}" presName="conn2-1" presStyleLbl="parChTrans1D3" presStyleIdx="1" presStyleCnt="6"/>
      <dgm:spPr/>
      <dgm:t>
        <a:bodyPr/>
        <a:lstStyle/>
        <a:p>
          <a:endParaRPr lang="en-US"/>
        </a:p>
      </dgm:t>
    </dgm:pt>
    <dgm:pt modelId="{5DDAE890-CB63-4A1A-9639-02C9DD2F2D90}" type="pres">
      <dgm:prSet presAssocID="{49D38933-2388-4931-9300-4AF547E388A5}" presName="connTx" presStyleLbl="parChTrans1D3" presStyleIdx="1" presStyleCnt="6"/>
      <dgm:spPr/>
      <dgm:t>
        <a:bodyPr/>
        <a:lstStyle/>
        <a:p>
          <a:endParaRPr lang="en-US"/>
        </a:p>
      </dgm:t>
    </dgm:pt>
    <dgm:pt modelId="{16C51CD0-1C36-4356-84A4-0E98B04D7E68}" type="pres">
      <dgm:prSet presAssocID="{E10D380D-5AFA-4B79-B5C7-6CC7488A80D3}" presName="root2" presStyleCnt="0"/>
      <dgm:spPr/>
    </dgm:pt>
    <dgm:pt modelId="{8FA205BC-66D5-46A9-82AD-CA1DAD78770F}" type="pres">
      <dgm:prSet presAssocID="{E10D380D-5AFA-4B79-B5C7-6CC7488A80D3}" presName="LevelTwoTextNode" presStyleLbl="node3" presStyleIdx="1" presStyleCnt="6">
        <dgm:presLayoutVars>
          <dgm:chPref val="3"/>
        </dgm:presLayoutVars>
      </dgm:prSet>
      <dgm:spPr/>
      <dgm:t>
        <a:bodyPr/>
        <a:lstStyle/>
        <a:p>
          <a:endParaRPr lang="en-US"/>
        </a:p>
      </dgm:t>
    </dgm:pt>
    <dgm:pt modelId="{D1E84B0A-9567-4D50-9876-96174E307DFC}" type="pres">
      <dgm:prSet presAssocID="{E10D380D-5AFA-4B79-B5C7-6CC7488A80D3}" presName="level3hierChild" presStyleCnt="0"/>
      <dgm:spPr/>
    </dgm:pt>
    <dgm:pt modelId="{5A63301D-8FBF-477C-83BD-79E6313E7D86}" type="pres">
      <dgm:prSet presAssocID="{F3F9D460-E52B-440B-8602-464CDCFE743A}" presName="conn2-1" presStyleLbl="parChTrans1D4" presStyleIdx="3" presStyleCnt="8"/>
      <dgm:spPr/>
      <dgm:t>
        <a:bodyPr/>
        <a:lstStyle/>
        <a:p>
          <a:endParaRPr lang="en-US"/>
        </a:p>
      </dgm:t>
    </dgm:pt>
    <dgm:pt modelId="{700A5873-CA66-43A4-9827-0583632D1D6B}" type="pres">
      <dgm:prSet presAssocID="{F3F9D460-E52B-440B-8602-464CDCFE743A}" presName="connTx" presStyleLbl="parChTrans1D4" presStyleIdx="3" presStyleCnt="8"/>
      <dgm:spPr/>
      <dgm:t>
        <a:bodyPr/>
        <a:lstStyle/>
        <a:p>
          <a:endParaRPr lang="en-US"/>
        </a:p>
      </dgm:t>
    </dgm:pt>
    <dgm:pt modelId="{5A209AB0-4C81-4274-B1C0-5CA464B4D0FA}" type="pres">
      <dgm:prSet presAssocID="{BA8233F2-35C5-48D9-8E79-6C87435863A9}" presName="root2" presStyleCnt="0"/>
      <dgm:spPr/>
    </dgm:pt>
    <dgm:pt modelId="{394C0398-79FD-472F-B4EA-4A962D5E3AF0}" type="pres">
      <dgm:prSet presAssocID="{BA8233F2-35C5-48D9-8E79-6C87435863A9}" presName="LevelTwoTextNode" presStyleLbl="node4" presStyleIdx="3" presStyleCnt="8" custScaleX="187282" custLinFactNeighborX="11458">
        <dgm:presLayoutVars>
          <dgm:chPref val="3"/>
        </dgm:presLayoutVars>
      </dgm:prSet>
      <dgm:spPr/>
      <dgm:t>
        <a:bodyPr/>
        <a:lstStyle/>
        <a:p>
          <a:endParaRPr lang="en-US"/>
        </a:p>
      </dgm:t>
    </dgm:pt>
    <dgm:pt modelId="{A76502C1-41A4-4E5E-B098-0ADF2ABAC259}" type="pres">
      <dgm:prSet presAssocID="{BA8233F2-35C5-48D9-8E79-6C87435863A9}" presName="level3hierChild" presStyleCnt="0"/>
      <dgm:spPr/>
    </dgm:pt>
    <dgm:pt modelId="{C7EAA255-54A5-427A-AC15-4343146801C9}" type="pres">
      <dgm:prSet presAssocID="{AC41E2F2-1880-4DEB-BF84-2834B6604642}" presName="conn2-1" presStyleLbl="parChTrans1D2" presStyleIdx="2" presStyleCnt="4"/>
      <dgm:spPr/>
      <dgm:t>
        <a:bodyPr/>
        <a:lstStyle/>
        <a:p>
          <a:endParaRPr lang="en-US"/>
        </a:p>
      </dgm:t>
    </dgm:pt>
    <dgm:pt modelId="{4E163A01-0042-4797-9ECE-D4C708582B94}" type="pres">
      <dgm:prSet presAssocID="{AC41E2F2-1880-4DEB-BF84-2834B6604642}" presName="connTx" presStyleLbl="parChTrans1D2" presStyleIdx="2" presStyleCnt="4"/>
      <dgm:spPr/>
      <dgm:t>
        <a:bodyPr/>
        <a:lstStyle/>
        <a:p>
          <a:endParaRPr lang="en-US"/>
        </a:p>
      </dgm:t>
    </dgm:pt>
    <dgm:pt modelId="{CB4CFC4B-1B32-48D1-BAE7-E3CD2013E9E8}" type="pres">
      <dgm:prSet presAssocID="{E3B8A25E-D0C7-48C4-8863-3EFE739DF67E}" presName="root2" presStyleCnt="0"/>
      <dgm:spPr/>
    </dgm:pt>
    <dgm:pt modelId="{409D7FE0-AA47-4F5B-85ED-31079F8645AD}" type="pres">
      <dgm:prSet presAssocID="{E3B8A25E-D0C7-48C4-8863-3EFE739DF67E}" presName="LevelTwoTextNode" presStyleLbl="node2" presStyleIdx="2" presStyleCnt="4" custLinFactNeighborX="2693" custLinFactNeighborY="-3279">
        <dgm:presLayoutVars>
          <dgm:chPref val="3"/>
        </dgm:presLayoutVars>
      </dgm:prSet>
      <dgm:spPr/>
      <dgm:t>
        <a:bodyPr/>
        <a:lstStyle/>
        <a:p>
          <a:endParaRPr lang="en-US"/>
        </a:p>
      </dgm:t>
    </dgm:pt>
    <dgm:pt modelId="{F915EE85-8208-4C44-A04F-2A7C7D656E65}" type="pres">
      <dgm:prSet presAssocID="{E3B8A25E-D0C7-48C4-8863-3EFE739DF67E}" presName="level3hierChild" presStyleCnt="0"/>
      <dgm:spPr/>
    </dgm:pt>
    <dgm:pt modelId="{832B2818-3158-45B8-BB91-30ABC148F898}" type="pres">
      <dgm:prSet presAssocID="{740E0D0B-D1A9-4347-8B9F-C4264DD9BBBA}" presName="conn2-1" presStyleLbl="parChTrans1D3" presStyleIdx="2" presStyleCnt="6"/>
      <dgm:spPr/>
      <dgm:t>
        <a:bodyPr/>
        <a:lstStyle/>
        <a:p>
          <a:endParaRPr lang="en-US"/>
        </a:p>
      </dgm:t>
    </dgm:pt>
    <dgm:pt modelId="{8E683159-788E-4151-BA09-EE9ACA6859B3}" type="pres">
      <dgm:prSet presAssocID="{740E0D0B-D1A9-4347-8B9F-C4264DD9BBBA}" presName="connTx" presStyleLbl="parChTrans1D3" presStyleIdx="2" presStyleCnt="6"/>
      <dgm:spPr/>
      <dgm:t>
        <a:bodyPr/>
        <a:lstStyle/>
        <a:p>
          <a:endParaRPr lang="en-US"/>
        </a:p>
      </dgm:t>
    </dgm:pt>
    <dgm:pt modelId="{BC251F62-6AA6-4249-91E3-2B1D91C4A100}" type="pres">
      <dgm:prSet presAssocID="{49903B18-CE28-4FF3-8879-8947E332A083}" presName="root2" presStyleCnt="0"/>
      <dgm:spPr/>
    </dgm:pt>
    <dgm:pt modelId="{E6C250FC-E370-4BFD-A9C7-EAB180ED937E}" type="pres">
      <dgm:prSet presAssocID="{49903B18-CE28-4FF3-8879-8947E332A083}" presName="LevelTwoTextNode" presStyleLbl="node3" presStyleIdx="2" presStyleCnt="6">
        <dgm:presLayoutVars>
          <dgm:chPref val="3"/>
        </dgm:presLayoutVars>
      </dgm:prSet>
      <dgm:spPr/>
      <dgm:t>
        <a:bodyPr/>
        <a:lstStyle/>
        <a:p>
          <a:endParaRPr lang="en-US"/>
        </a:p>
      </dgm:t>
    </dgm:pt>
    <dgm:pt modelId="{5999155C-0776-4660-A9D8-E4BA09B9FC96}" type="pres">
      <dgm:prSet presAssocID="{49903B18-CE28-4FF3-8879-8947E332A083}" presName="level3hierChild" presStyleCnt="0"/>
      <dgm:spPr/>
    </dgm:pt>
    <dgm:pt modelId="{56DBE79F-A5EF-4B82-9CEC-A3A6990E3E11}" type="pres">
      <dgm:prSet presAssocID="{FF190326-9B79-4FDC-A286-2550BE7C9199}" presName="conn2-1" presStyleLbl="parChTrans1D4" presStyleIdx="4" presStyleCnt="8"/>
      <dgm:spPr/>
      <dgm:t>
        <a:bodyPr/>
        <a:lstStyle/>
        <a:p>
          <a:endParaRPr lang="en-US"/>
        </a:p>
      </dgm:t>
    </dgm:pt>
    <dgm:pt modelId="{2256D423-A364-4D99-BE61-5C518EEEB069}" type="pres">
      <dgm:prSet presAssocID="{FF190326-9B79-4FDC-A286-2550BE7C9199}" presName="connTx" presStyleLbl="parChTrans1D4" presStyleIdx="4" presStyleCnt="8"/>
      <dgm:spPr/>
      <dgm:t>
        <a:bodyPr/>
        <a:lstStyle/>
        <a:p>
          <a:endParaRPr lang="en-US"/>
        </a:p>
      </dgm:t>
    </dgm:pt>
    <dgm:pt modelId="{C9276FFB-9484-4D31-890E-29ACBE20954A}" type="pres">
      <dgm:prSet presAssocID="{55F48261-DACE-4E4D-891E-8FB385D6B8B0}" presName="root2" presStyleCnt="0"/>
      <dgm:spPr/>
    </dgm:pt>
    <dgm:pt modelId="{F6F8BC60-E486-4758-A8F3-D25353B56547}" type="pres">
      <dgm:prSet presAssocID="{55F48261-DACE-4E4D-891E-8FB385D6B8B0}" presName="LevelTwoTextNode" presStyleLbl="node4" presStyleIdx="4" presStyleCnt="8" custScaleX="187282" custLinFactNeighborX="11458">
        <dgm:presLayoutVars>
          <dgm:chPref val="3"/>
        </dgm:presLayoutVars>
      </dgm:prSet>
      <dgm:spPr/>
      <dgm:t>
        <a:bodyPr/>
        <a:lstStyle/>
        <a:p>
          <a:endParaRPr lang="en-US"/>
        </a:p>
      </dgm:t>
    </dgm:pt>
    <dgm:pt modelId="{6A063580-1336-4B24-AA70-C228751F9030}" type="pres">
      <dgm:prSet presAssocID="{55F48261-DACE-4E4D-891E-8FB385D6B8B0}" presName="level3hierChild" presStyleCnt="0"/>
      <dgm:spPr/>
    </dgm:pt>
    <dgm:pt modelId="{98CC3504-6131-4F50-A286-C64120BBEC41}" type="pres">
      <dgm:prSet presAssocID="{6816FA6E-5C93-449C-B6D9-D9E5537B9420}" presName="conn2-1" presStyleLbl="parChTrans1D3" presStyleIdx="3" presStyleCnt="6"/>
      <dgm:spPr/>
      <dgm:t>
        <a:bodyPr/>
        <a:lstStyle/>
        <a:p>
          <a:endParaRPr lang="en-US"/>
        </a:p>
      </dgm:t>
    </dgm:pt>
    <dgm:pt modelId="{E54EB13F-8A19-455D-9497-1A42305A4506}" type="pres">
      <dgm:prSet presAssocID="{6816FA6E-5C93-449C-B6D9-D9E5537B9420}" presName="connTx" presStyleLbl="parChTrans1D3" presStyleIdx="3" presStyleCnt="6"/>
      <dgm:spPr/>
      <dgm:t>
        <a:bodyPr/>
        <a:lstStyle/>
        <a:p>
          <a:endParaRPr lang="en-US"/>
        </a:p>
      </dgm:t>
    </dgm:pt>
    <dgm:pt modelId="{F6450F36-DC76-4A36-B86F-B9C64D8C0C5A}" type="pres">
      <dgm:prSet presAssocID="{ECC6A767-27A5-41AD-BE36-54173FF97362}" presName="root2" presStyleCnt="0"/>
      <dgm:spPr/>
    </dgm:pt>
    <dgm:pt modelId="{5DB7A003-90B7-4CFD-8843-218CBA9A803D}" type="pres">
      <dgm:prSet presAssocID="{ECC6A767-27A5-41AD-BE36-54173FF97362}" presName="LevelTwoTextNode" presStyleLbl="node3" presStyleIdx="3" presStyleCnt="6">
        <dgm:presLayoutVars>
          <dgm:chPref val="3"/>
        </dgm:presLayoutVars>
      </dgm:prSet>
      <dgm:spPr/>
      <dgm:t>
        <a:bodyPr/>
        <a:lstStyle/>
        <a:p>
          <a:endParaRPr lang="en-US"/>
        </a:p>
      </dgm:t>
    </dgm:pt>
    <dgm:pt modelId="{A63705D5-FBF5-484B-98CB-CAE3F1841A4A}" type="pres">
      <dgm:prSet presAssocID="{ECC6A767-27A5-41AD-BE36-54173FF97362}" presName="level3hierChild" presStyleCnt="0"/>
      <dgm:spPr/>
    </dgm:pt>
    <dgm:pt modelId="{700053B0-5189-49C9-802B-8A48F04352AA}" type="pres">
      <dgm:prSet presAssocID="{830296B0-8B34-4410-A29C-11E600DBC0D7}" presName="conn2-1" presStyleLbl="parChTrans1D4" presStyleIdx="5" presStyleCnt="8"/>
      <dgm:spPr/>
      <dgm:t>
        <a:bodyPr/>
        <a:lstStyle/>
        <a:p>
          <a:endParaRPr lang="en-US"/>
        </a:p>
      </dgm:t>
    </dgm:pt>
    <dgm:pt modelId="{CE8D7743-2971-4C56-9E06-54AF561626CE}" type="pres">
      <dgm:prSet presAssocID="{830296B0-8B34-4410-A29C-11E600DBC0D7}" presName="connTx" presStyleLbl="parChTrans1D4" presStyleIdx="5" presStyleCnt="8"/>
      <dgm:spPr/>
      <dgm:t>
        <a:bodyPr/>
        <a:lstStyle/>
        <a:p>
          <a:endParaRPr lang="en-US"/>
        </a:p>
      </dgm:t>
    </dgm:pt>
    <dgm:pt modelId="{5C4C61AD-2A4C-43B3-A71D-5ED34642F8C2}" type="pres">
      <dgm:prSet presAssocID="{B22A5B55-8C56-42D8-8425-A1126DE37480}" presName="root2" presStyleCnt="0"/>
      <dgm:spPr/>
    </dgm:pt>
    <dgm:pt modelId="{B3CFC53E-D8C3-46F6-B8E3-72A30612EBDE}" type="pres">
      <dgm:prSet presAssocID="{B22A5B55-8C56-42D8-8425-A1126DE37480}" presName="LevelTwoTextNode" presStyleLbl="node4" presStyleIdx="5" presStyleCnt="8" custScaleX="187282" custLinFactNeighborX="11458">
        <dgm:presLayoutVars>
          <dgm:chPref val="3"/>
        </dgm:presLayoutVars>
      </dgm:prSet>
      <dgm:spPr/>
      <dgm:t>
        <a:bodyPr/>
        <a:lstStyle/>
        <a:p>
          <a:endParaRPr lang="en-US"/>
        </a:p>
      </dgm:t>
    </dgm:pt>
    <dgm:pt modelId="{5480D85A-4B17-46C0-9984-E494EDAAEFBC}" type="pres">
      <dgm:prSet presAssocID="{B22A5B55-8C56-42D8-8425-A1126DE37480}" presName="level3hierChild" presStyleCnt="0"/>
      <dgm:spPr/>
    </dgm:pt>
    <dgm:pt modelId="{E464304C-DBAD-4873-8726-6847CCA7717E}" type="pres">
      <dgm:prSet presAssocID="{F7C60037-AB51-4ACA-AFFB-6A2E8B3A3489}" presName="conn2-1" presStyleLbl="parChTrans1D3" presStyleIdx="4" presStyleCnt="6"/>
      <dgm:spPr/>
      <dgm:t>
        <a:bodyPr/>
        <a:lstStyle/>
        <a:p>
          <a:endParaRPr lang="en-US"/>
        </a:p>
      </dgm:t>
    </dgm:pt>
    <dgm:pt modelId="{7F60B421-28D6-4607-B070-9089E6E701C9}" type="pres">
      <dgm:prSet presAssocID="{F7C60037-AB51-4ACA-AFFB-6A2E8B3A3489}" presName="connTx" presStyleLbl="parChTrans1D3" presStyleIdx="4" presStyleCnt="6"/>
      <dgm:spPr/>
      <dgm:t>
        <a:bodyPr/>
        <a:lstStyle/>
        <a:p>
          <a:endParaRPr lang="en-US"/>
        </a:p>
      </dgm:t>
    </dgm:pt>
    <dgm:pt modelId="{8BE69F59-4676-43AA-865B-C595152ED489}" type="pres">
      <dgm:prSet presAssocID="{5A951D45-E0B1-483F-855B-06613260ECFF}" presName="root2" presStyleCnt="0"/>
      <dgm:spPr/>
    </dgm:pt>
    <dgm:pt modelId="{BF1FCC26-4ED5-41E1-9AC0-5E3B16789380}" type="pres">
      <dgm:prSet presAssocID="{5A951D45-E0B1-483F-855B-06613260ECFF}" presName="LevelTwoTextNode" presStyleLbl="node3" presStyleIdx="4" presStyleCnt="6">
        <dgm:presLayoutVars>
          <dgm:chPref val="3"/>
        </dgm:presLayoutVars>
      </dgm:prSet>
      <dgm:spPr/>
      <dgm:t>
        <a:bodyPr/>
        <a:lstStyle/>
        <a:p>
          <a:endParaRPr lang="en-US"/>
        </a:p>
      </dgm:t>
    </dgm:pt>
    <dgm:pt modelId="{C3DBD748-33EA-4BE0-9137-86B1FDECA608}" type="pres">
      <dgm:prSet presAssocID="{5A951D45-E0B1-483F-855B-06613260ECFF}" presName="level3hierChild" presStyleCnt="0"/>
      <dgm:spPr/>
    </dgm:pt>
    <dgm:pt modelId="{B1530567-7764-42E7-A9D5-67EDAC71DCCA}" type="pres">
      <dgm:prSet presAssocID="{34515B67-A90A-47D9-982C-A230D2851CD7}" presName="conn2-1" presStyleLbl="parChTrans1D4" presStyleIdx="6" presStyleCnt="8"/>
      <dgm:spPr/>
      <dgm:t>
        <a:bodyPr/>
        <a:lstStyle/>
        <a:p>
          <a:endParaRPr lang="en-US"/>
        </a:p>
      </dgm:t>
    </dgm:pt>
    <dgm:pt modelId="{8C1346CA-18FB-451F-9A83-62833692ADC0}" type="pres">
      <dgm:prSet presAssocID="{34515B67-A90A-47D9-982C-A230D2851CD7}" presName="connTx" presStyleLbl="parChTrans1D4" presStyleIdx="6" presStyleCnt="8"/>
      <dgm:spPr/>
      <dgm:t>
        <a:bodyPr/>
        <a:lstStyle/>
        <a:p>
          <a:endParaRPr lang="en-US"/>
        </a:p>
      </dgm:t>
    </dgm:pt>
    <dgm:pt modelId="{99FF774F-A57D-4574-9B85-E91DD105937E}" type="pres">
      <dgm:prSet presAssocID="{B7ABD7D4-3B66-45AE-8E68-748D44804815}" presName="root2" presStyleCnt="0"/>
      <dgm:spPr/>
    </dgm:pt>
    <dgm:pt modelId="{D5CBB242-7EA6-41AB-A12F-1C750D85F14F}" type="pres">
      <dgm:prSet presAssocID="{B7ABD7D4-3B66-45AE-8E68-748D44804815}" presName="LevelTwoTextNode" presStyleLbl="node4" presStyleIdx="6" presStyleCnt="8" custScaleX="187282" custLinFactNeighborX="11458">
        <dgm:presLayoutVars>
          <dgm:chPref val="3"/>
        </dgm:presLayoutVars>
      </dgm:prSet>
      <dgm:spPr/>
      <dgm:t>
        <a:bodyPr/>
        <a:lstStyle/>
        <a:p>
          <a:endParaRPr lang="en-US"/>
        </a:p>
      </dgm:t>
    </dgm:pt>
    <dgm:pt modelId="{B890A272-671D-4E21-8679-87DEE8C427F2}" type="pres">
      <dgm:prSet presAssocID="{B7ABD7D4-3B66-45AE-8E68-748D44804815}" presName="level3hierChild" presStyleCnt="0"/>
      <dgm:spPr/>
    </dgm:pt>
    <dgm:pt modelId="{5FEC6389-2D7F-42AC-86E4-60DDA9B5E4D5}" type="pres">
      <dgm:prSet presAssocID="{007A9395-A278-4A31-AAED-4ADB13A8248B}" presName="conn2-1" presStyleLbl="parChTrans1D2" presStyleIdx="3" presStyleCnt="4"/>
      <dgm:spPr/>
      <dgm:t>
        <a:bodyPr/>
        <a:lstStyle/>
        <a:p>
          <a:endParaRPr lang="en-US"/>
        </a:p>
      </dgm:t>
    </dgm:pt>
    <dgm:pt modelId="{481BAA12-3954-458B-9728-2EA7BB3F6EAC}" type="pres">
      <dgm:prSet presAssocID="{007A9395-A278-4A31-AAED-4ADB13A8248B}" presName="connTx" presStyleLbl="parChTrans1D2" presStyleIdx="3" presStyleCnt="4"/>
      <dgm:spPr/>
      <dgm:t>
        <a:bodyPr/>
        <a:lstStyle/>
        <a:p>
          <a:endParaRPr lang="en-US"/>
        </a:p>
      </dgm:t>
    </dgm:pt>
    <dgm:pt modelId="{2CF67537-1D62-412D-B610-E2C2B8BAE0CA}" type="pres">
      <dgm:prSet presAssocID="{E0615B1D-651B-4905-9049-4255C8858705}" presName="root2" presStyleCnt="0"/>
      <dgm:spPr/>
    </dgm:pt>
    <dgm:pt modelId="{140CA32C-C911-48F2-8245-B3D2B08D79CC}" type="pres">
      <dgm:prSet presAssocID="{E0615B1D-651B-4905-9049-4255C8858705}" presName="LevelTwoTextNode" presStyleLbl="node2" presStyleIdx="3" presStyleCnt="4" custLinFactNeighborX="2693" custLinFactNeighborY="-3279">
        <dgm:presLayoutVars>
          <dgm:chPref val="3"/>
        </dgm:presLayoutVars>
      </dgm:prSet>
      <dgm:spPr/>
      <dgm:t>
        <a:bodyPr/>
        <a:lstStyle/>
        <a:p>
          <a:endParaRPr lang="en-US"/>
        </a:p>
      </dgm:t>
    </dgm:pt>
    <dgm:pt modelId="{D311D79E-12CD-47B4-8E4E-32D2854658FF}" type="pres">
      <dgm:prSet presAssocID="{E0615B1D-651B-4905-9049-4255C8858705}" presName="level3hierChild" presStyleCnt="0"/>
      <dgm:spPr/>
    </dgm:pt>
    <dgm:pt modelId="{E3AFDADE-37C0-4969-9592-6E3A03852019}" type="pres">
      <dgm:prSet presAssocID="{F2423D52-5DBA-41AD-894A-9B696F5FB6E5}" presName="conn2-1" presStyleLbl="parChTrans1D3" presStyleIdx="5" presStyleCnt="6"/>
      <dgm:spPr/>
      <dgm:t>
        <a:bodyPr/>
        <a:lstStyle/>
        <a:p>
          <a:endParaRPr lang="en-US"/>
        </a:p>
      </dgm:t>
    </dgm:pt>
    <dgm:pt modelId="{C4C42B57-2D0E-4C8E-879A-88DF095B316D}" type="pres">
      <dgm:prSet presAssocID="{F2423D52-5DBA-41AD-894A-9B696F5FB6E5}" presName="connTx" presStyleLbl="parChTrans1D3" presStyleIdx="5" presStyleCnt="6"/>
      <dgm:spPr/>
      <dgm:t>
        <a:bodyPr/>
        <a:lstStyle/>
        <a:p>
          <a:endParaRPr lang="en-US"/>
        </a:p>
      </dgm:t>
    </dgm:pt>
    <dgm:pt modelId="{83F7C179-06CD-437C-A62B-A88E8227A038}" type="pres">
      <dgm:prSet presAssocID="{68167282-EC73-4CD5-A9E5-7B4922ACEE3D}" presName="root2" presStyleCnt="0"/>
      <dgm:spPr/>
    </dgm:pt>
    <dgm:pt modelId="{CE9ECB09-50DF-4DF9-9B3A-1FD9F0F2EFB6}" type="pres">
      <dgm:prSet presAssocID="{68167282-EC73-4CD5-A9E5-7B4922ACEE3D}" presName="LevelTwoTextNode" presStyleLbl="node3" presStyleIdx="5" presStyleCnt="6">
        <dgm:presLayoutVars>
          <dgm:chPref val="3"/>
        </dgm:presLayoutVars>
      </dgm:prSet>
      <dgm:spPr/>
      <dgm:t>
        <a:bodyPr/>
        <a:lstStyle/>
        <a:p>
          <a:endParaRPr lang="en-US"/>
        </a:p>
      </dgm:t>
    </dgm:pt>
    <dgm:pt modelId="{9397B04A-4C63-4972-9DE1-FBD0C89865A2}" type="pres">
      <dgm:prSet presAssocID="{68167282-EC73-4CD5-A9E5-7B4922ACEE3D}" presName="level3hierChild" presStyleCnt="0"/>
      <dgm:spPr/>
    </dgm:pt>
    <dgm:pt modelId="{81DE5BC3-5249-4220-84AA-FBAAB587F301}" type="pres">
      <dgm:prSet presAssocID="{2CF3F609-DD39-4EA0-AC5E-F48F3AA31543}" presName="conn2-1" presStyleLbl="parChTrans1D4" presStyleIdx="7" presStyleCnt="8"/>
      <dgm:spPr/>
      <dgm:t>
        <a:bodyPr/>
        <a:lstStyle/>
        <a:p>
          <a:endParaRPr lang="en-US"/>
        </a:p>
      </dgm:t>
    </dgm:pt>
    <dgm:pt modelId="{4EF40E5C-F6E6-4DFE-93EB-9DA87FC864B2}" type="pres">
      <dgm:prSet presAssocID="{2CF3F609-DD39-4EA0-AC5E-F48F3AA31543}" presName="connTx" presStyleLbl="parChTrans1D4" presStyleIdx="7" presStyleCnt="8"/>
      <dgm:spPr/>
      <dgm:t>
        <a:bodyPr/>
        <a:lstStyle/>
        <a:p>
          <a:endParaRPr lang="en-US"/>
        </a:p>
      </dgm:t>
    </dgm:pt>
    <dgm:pt modelId="{7F27BD14-F2B3-475B-B3CB-B05C4C568FF6}" type="pres">
      <dgm:prSet presAssocID="{D1872E70-C607-4D1B-BAAF-525FF3753F68}" presName="root2" presStyleCnt="0"/>
      <dgm:spPr/>
    </dgm:pt>
    <dgm:pt modelId="{977E8281-96B0-418A-9A0F-0F34B16F6F66}" type="pres">
      <dgm:prSet presAssocID="{D1872E70-C607-4D1B-BAAF-525FF3753F68}" presName="LevelTwoTextNode" presStyleLbl="node4" presStyleIdx="7" presStyleCnt="8" custScaleX="187282" custLinFactNeighborX="11458">
        <dgm:presLayoutVars>
          <dgm:chPref val="3"/>
        </dgm:presLayoutVars>
      </dgm:prSet>
      <dgm:spPr/>
      <dgm:t>
        <a:bodyPr/>
        <a:lstStyle/>
        <a:p>
          <a:endParaRPr lang="en-US"/>
        </a:p>
      </dgm:t>
    </dgm:pt>
    <dgm:pt modelId="{8242B39D-B550-47A8-B879-587AECEDD940}" type="pres">
      <dgm:prSet presAssocID="{D1872E70-C607-4D1B-BAAF-525FF3753F68}" presName="level3hierChild" presStyleCnt="0"/>
      <dgm:spPr/>
    </dgm:pt>
  </dgm:ptLst>
  <dgm:cxnLst>
    <dgm:cxn modelId="{76D8BC28-ED4C-4DE8-918B-7A0860385D26}" type="presOf" srcId="{E84E1628-D305-40F7-8B8B-18C4E289153B}" destId="{A1AEA648-77BF-4715-847D-3A2A4DF585C3}" srcOrd="0" destOrd="0" presId="urn:microsoft.com/office/officeart/2005/8/layout/hierarchy2"/>
    <dgm:cxn modelId="{5FC5C03F-7C89-4E97-B8C9-4E25998FD039}" type="presOf" srcId="{061D2362-01F6-4B46-899C-95A4A8DED3BD}" destId="{DF4FC755-AC1C-4A52-B6F4-7B4EE10C9634}" srcOrd="0" destOrd="0" presId="urn:microsoft.com/office/officeart/2005/8/layout/hierarchy2"/>
    <dgm:cxn modelId="{3B5B4F7D-850C-41F2-8635-477D229F8442}" type="presOf" srcId="{FF190326-9B79-4FDC-A286-2550BE7C9199}" destId="{2256D423-A364-4D99-BE61-5C518EEEB069}" srcOrd="1" destOrd="0" presId="urn:microsoft.com/office/officeart/2005/8/layout/hierarchy2"/>
    <dgm:cxn modelId="{FAE9C314-6C83-4D55-8B7D-B7A56EB58DF4}" type="presOf" srcId="{F2423D52-5DBA-41AD-894A-9B696F5FB6E5}" destId="{E3AFDADE-37C0-4969-9592-6E3A03852019}" srcOrd="0" destOrd="0" presId="urn:microsoft.com/office/officeart/2005/8/layout/hierarchy2"/>
    <dgm:cxn modelId="{D81EF97C-DA28-45F8-AD67-074116B1F432}" type="presOf" srcId="{55F48261-DACE-4E4D-891E-8FB385D6B8B0}" destId="{F6F8BC60-E486-4758-A8F3-D25353B56547}" srcOrd="0" destOrd="0" presId="urn:microsoft.com/office/officeart/2005/8/layout/hierarchy2"/>
    <dgm:cxn modelId="{46B3547E-55B6-4A25-BDF3-67318351D158}" srcId="{D397D387-5D58-4D7A-B2FC-69AB6B475F92}" destId="{41C67700-690A-4E4B-BF86-9FD0181568AD}" srcOrd="1" destOrd="0" parTransId="{D176E342-6158-4923-A6DD-72893094B145}" sibTransId="{F459BBF2-F657-439F-BC4A-071ADCDA3B7C}"/>
    <dgm:cxn modelId="{5B2C4583-DB6A-4C38-9D4E-BFED07189F65}" type="presOf" srcId="{34515B67-A90A-47D9-982C-A230D2851CD7}" destId="{8C1346CA-18FB-451F-9A83-62833692ADC0}" srcOrd="1" destOrd="0" presId="urn:microsoft.com/office/officeart/2005/8/layout/hierarchy2"/>
    <dgm:cxn modelId="{1C673C7D-F1FD-49DE-BBD8-EE8198569339}" type="presOf" srcId="{830296B0-8B34-4410-A29C-11E600DBC0D7}" destId="{CE8D7743-2971-4C56-9E06-54AF561626CE}" srcOrd="1" destOrd="0" presId="urn:microsoft.com/office/officeart/2005/8/layout/hierarchy2"/>
    <dgm:cxn modelId="{36B370B5-E011-4B07-BB60-EE32C6DB49CF}" type="presOf" srcId="{E0615B1D-651B-4905-9049-4255C8858705}" destId="{140CA32C-C911-48F2-8245-B3D2B08D79CC}" srcOrd="0" destOrd="0" presId="urn:microsoft.com/office/officeart/2005/8/layout/hierarchy2"/>
    <dgm:cxn modelId="{1950EAAE-6C1F-433F-85AE-E7EAD109226E}" srcId="{E3B8A25E-D0C7-48C4-8863-3EFE739DF67E}" destId="{5A951D45-E0B1-483F-855B-06613260ECFF}" srcOrd="2" destOrd="0" parTransId="{F7C60037-AB51-4ACA-AFFB-6A2E8B3A3489}" sibTransId="{2A1C065D-5676-400D-9878-FD77567ECAF1}"/>
    <dgm:cxn modelId="{FA2FB934-7C65-4E94-9FEE-71A01AA1F6EA}" srcId="{E3B8A25E-D0C7-48C4-8863-3EFE739DF67E}" destId="{49903B18-CE28-4FF3-8879-8947E332A083}" srcOrd="0" destOrd="0" parTransId="{740E0D0B-D1A9-4347-8B9F-C4264DD9BBBA}" sibTransId="{30F2C131-670E-486D-B9C0-7530E2B12E72}"/>
    <dgm:cxn modelId="{142E80C0-6389-4E81-86FF-2D995F72018E}" type="presOf" srcId="{BCFFE5E7-7CC6-4350-B16F-B7F35DC0C341}" destId="{F3C559BD-2D18-41FA-BCE7-C28A570F19C0}" srcOrd="0" destOrd="0" presId="urn:microsoft.com/office/officeart/2005/8/layout/hierarchy2"/>
    <dgm:cxn modelId="{C5628EBB-3355-4DEA-9D5B-1CF61DC70896}" type="presOf" srcId="{FF190326-9B79-4FDC-A286-2550BE7C9199}" destId="{56DBE79F-A5EF-4B82-9CEC-A3A6990E3E11}" srcOrd="0" destOrd="0" presId="urn:microsoft.com/office/officeart/2005/8/layout/hierarchy2"/>
    <dgm:cxn modelId="{B5CFA37E-4C67-41B4-8855-4606D23C525D}" type="presOf" srcId="{F7C60037-AB51-4ACA-AFFB-6A2E8B3A3489}" destId="{E464304C-DBAD-4873-8726-6847CCA7717E}" srcOrd="0" destOrd="0" presId="urn:microsoft.com/office/officeart/2005/8/layout/hierarchy2"/>
    <dgm:cxn modelId="{FA5B9E0E-47FC-4A19-84D2-52E8FEE5E07A}" type="presOf" srcId="{F3F9D460-E52B-440B-8602-464CDCFE743A}" destId="{700A5873-CA66-43A4-9827-0583632D1D6B}" srcOrd="1" destOrd="0" presId="urn:microsoft.com/office/officeart/2005/8/layout/hierarchy2"/>
    <dgm:cxn modelId="{8655253B-00B8-4651-9EC9-1019F30E8473}" type="presOf" srcId="{F3F9D460-E52B-440B-8602-464CDCFE743A}" destId="{5A63301D-8FBF-477C-83BD-79E6313E7D86}" srcOrd="0" destOrd="0" presId="urn:microsoft.com/office/officeart/2005/8/layout/hierarchy2"/>
    <dgm:cxn modelId="{B14E06BC-C97B-4A5A-A49E-A1181929717F}" type="presOf" srcId="{E10D380D-5AFA-4B79-B5C7-6CC7488A80D3}" destId="{8FA205BC-66D5-46A9-82AD-CA1DAD78770F}" srcOrd="0" destOrd="0" presId="urn:microsoft.com/office/officeart/2005/8/layout/hierarchy2"/>
    <dgm:cxn modelId="{44A65DAC-C421-4A65-BDC1-B424A18F3EFB}" type="presOf" srcId="{D176E342-6158-4923-A6DD-72893094B145}" destId="{8A8D615E-6239-4F6E-9B6A-55E9CB17C527}" srcOrd="1" destOrd="0" presId="urn:microsoft.com/office/officeart/2005/8/layout/hierarchy2"/>
    <dgm:cxn modelId="{5E525C4A-FAE5-4656-BAA1-D76B12F83FED}" type="presOf" srcId="{2CF3F609-DD39-4EA0-AC5E-F48F3AA31543}" destId="{4EF40E5C-F6E6-4DFE-93EB-9DA87FC864B2}" srcOrd="1" destOrd="0" presId="urn:microsoft.com/office/officeart/2005/8/layout/hierarchy2"/>
    <dgm:cxn modelId="{2BBC8232-9FCF-48C6-A528-5238F349E0E7}" type="presOf" srcId="{16ACCE38-ED03-4785-9DCC-1ACC27DA97BE}" destId="{555CC008-2681-498B-B1EB-DC16759A8566}" srcOrd="1" destOrd="0" presId="urn:microsoft.com/office/officeart/2005/8/layout/hierarchy2"/>
    <dgm:cxn modelId="{C6BD7679-2177-48BF-AABD-1DD61940D45F}" type="presOf" srcId="{740E0D0B-D1A9-4347-8B9F-C4264DD9BBBA}" destId="{8E683159-788E-4151-BA09-EE9ACA6859B3}" srcOrd="1" destOrd="0" presId="urn:microsoft.com/office/officeart/2005/8/layout/hierarchy2"/>
    <dgm:cxn modelId="{B3CFD6D0-0FB9-48E4-A2A6-4C72696ABF85}" type="presOf" srcId="{007A9395-A278-4A31-AAED-4ADB13A8248B}" destId="{481BAA12-3954-458B-9728-2EA7BB3F6EAC}" srcOrd="1" destOrd="0" presId="urn:microsoft.com/office/officeart/2005/8/layout/hierarchy2"/>
    <dgm:cxn modelId="{86528E80-908C-4689-9B19-4C932E6FDE7B}" type="presOf" srcId="{9C224306-AED1-4E5E-920A-8EB954220154}" destId="{D4E5625E-11D7-4D24-BEF4-32BAF68B3316}" srcOrd="0" destOrd="0" presId="urn:microsoft.com/office/officeart/2005/8/layout/hierarchy2"/>
    <dgm:cxn modelId="{78A349B3-E3DE-4053-AA31-27EEC3F1BE8A}" type="presOf" srcId="{68167282-EC73-4CD5-A9E5-7B4922ACEE3D}" destId="{CE9ECB09-50DF-4DF9-9B3A-1FD9F0F2EFB6}" srcOrd="0" destOrd="0" presId="urn:microsoft.com/office/officeart/2005/8/layout/hierarchy2"/>
    <dgm:cxn modelId="{CAC16217-F05D-4E60-980C-7C2A92A1EF2D}" type="presOf" srcId="{F2423D52-5DBA-41AD-894A-9B696F5FB6E5}" destId="{C4C42B57-2D0E-4C8E-879A-88DF095B316D}" srcOrd="1" destOrd="0" presId="urn:microsoft.com/office/officeart/2005/8/layout/hierarchy2"/>
    <dgm:cxn modelId="{3CB19D6A-0E7A-487B-9DEF-C8F9D7B9D70E}" srcId="{2C934405-9DFD-4222-B32D-B5E19AFB39BD}" destId="{E3B8A25E-D0C7-48C4-8863-3EFE739DF67E}" srcOrd="2" destOrd="0" parTransId="{AC41E2F2-1880-4DEB-BF84-2834B6604642}" sibTransId="{23CB627A-9253-461D-8D92-2C89BB4EC3F4}"/>
    <dgm:cxn modelId="{AA2F40B2-0CBC-4948-B82B-E8F3618DD562}" type="presOf" srcId="{0CA7EEA7-0172-427D-B8C8-D729E359B7FB}" destId="{2B39BF44-B8D5-476E-A267-BB2D43E9BE13}" srcOrd="0" destOrd="0" presId="urn:microsoft.com/office/officeart/2005/8/layout/hierarchy2"/>
    <dgm:cxn modelId="{FD3DE92B-8C8B-4609-B524-D84ABB90A7F0}" type="presOf" srcId="{6816FA6E-5C93-449C-B6D9-D9E5537B9420}" destId="{E54EB13F-8A19-455D-9497-1A42305A4506}" srcOrd="1" destOrd="0" presId="urn:microsoft.com/office/officeart/2005/8/layout/hierarchy2"/>
    <dgm:cxn modelId="{A9B8D029-74AA-4C6A-A817-B4A5DD374BEC}" srcId="{2C934405-9DFD-4222-B32D-B5E19AFB39BD}" destId="{9C224306-AED1-4E5E-920A-8EB954220154}" srcOrd="0" destOrd="0" parTransId="{F61A2E71-7CE7-422E-9886-FB41EB7E9A1A}" sibTransId="{A841E56F-4340-49A0-AF8B-3C7A2D61502A}"/>
    <dgm:cxn modelId="{88C4B7AD-0C89-45AF-85CA-FE9464E03F06}" type="presOf" srcId="{9CC4D7DD-C410-48BE-844F-134976775683}" destId="{A8F2A648-8C7F-4096-B6C3-CD65B20EF331}" srcOrd="0" destOrd="0" presId="urn:microsoft.com/office/officeart/2005/8/layout/hierarchy2"/>
    <dgm:cxn modelId="{AC9EED21-DD5C-47FF-8A06-F8ED787F27D0}" srcId="{E0615B1D-651B-4905-9049-4255C8858705}" destId="{68167282-EC73-4CD5-A9E5-7B4922ACEE3D}" srcOrd="0" destOrd="0" parTransId="{F2423D52-5DBA-41AD-894A-9B696F5FB6E5}" sibTransId="{7D2183F6-8079-43C2-9F50-1FA3F7F03997}"/>
    <dgm:cxn modelId="{16A708BB-2D27-4E9D-BE6B-BA54E39C1E2B}" type="presOf" srcId="{49903B18-CE28-4FF3-8879-8947E332A083}" destId="{E6C250FC-E370-4BFD-A9C7-EAB180ED937E}" srcOrd="0" destOrd="0" presId="urn:microsoft.com/office/officeart/2005/8/layout/hierarchy2"/>
    <dgm:cxn modelId="{8B7E1D19-F9E1-419D-B9DE-DF40A2CBF705}" srcId="{D397D387-5D58-4D7A-B2FC-69AB6B475F92}" destId="{D27EE177-0479-451D-99AF-F8B33139F751}" srcOrd="2" destOrd="0" parTransId="{16ACCE38-ED03-4785-9DCC-1ACC27DA97BE}" sibTransId="{20FE9281-42EA-4127-B59A-8C859AE2DF5B}"/>
    <dgm:cxn modelId="{8C934494-DE24-485C-8F7F-E162F5C329C5}" type="presOf" srcId="{2C934405-9DFD-4222-B32D-B5E19AFB39BD}" destId="{02FB962F-CA6B-4D7E-8825-9F6A8B65D5E4}" srcOrd="0" destOrd="0" presId="urn:microsoft.com/office/officeart/2005/8/layout/hierarchy2"/>
    <dgm:cxn modelId="{27E501DE-F45E-4B9A-A3A6-8D18D354AA69}" type="presOf" srcId="{2CF3F609-DD39-4EA0-AC5E-F48F3AA31543}" destId="{81DE5BC3-5249-4220-84AA-FBAAB587F301}" srcOrd="0" destOrd="0" presId="urn:microsoft.com/office/officeart/2005/8/layout/hierarchy2"/>
    <dgm:cxn modelId="{CE26045B-4FF3-41B2-AB66-93B7A7550730}" type="presOf" srcId="{9CC4D7DD-C410-48BE-844F-134976775683}" destId="{1B3A7FE1-1C81-4226-A9E9-9C0681DE7A2D}" srcOrd="1" destOrd="0" presId="urn:microsoft.com/office/officeart/2005/8/layout/hierarchy2"/>
    <dgm:cxn modelId="{45BD13E3-98BF-42CB-902F-ECE9DDB7D3E0}" type="presOf" srcId="{740E0D0B-D1A9-4347-8B9F-C4264DD9BBBA}" destId="{832B2818-3158-45B8-BB91-30ABC148F898}" srcOrd="0" destOrd="0" presId="urn:microsoft.com/office/officeart/2005/8/layout/hierarchy2"/>
    <dgm:cxn modelId="{36B6D762-70FB-4B24-B54E-C437A28CE928}" type="presOf" srcId="{830296B0-8B34-4410-A29C-11E600DBC0D7}" destId="{700053B0-5189-49C9-802B-8A48F04352AA}" srcOrd="0" destOrd="0" presId="urn:microsoft.com/office/officeart/2005/8/layout/hierarchy2"/>
    <dgm:cxn modelId="{978FA985-AA98-4A18-B92B-440D54E454E5}" srcId="{C28E31F9-1D67-4D35-8FBF-3AFF4064E6C8}" destId="{2C934405-9DFD-4222-B32D-B5E19AFB39BD}" srcOrd="0" destOrd="0" parTransId="{FD33BE19-0753-46A4-B773-A6238737DE24}" sibTransId="{0C84B68D-EB8C-4E50-BC1A-A27369CCFEE0}"/>
    <dgm:cxn modelId="{7A569522-5B25-4B45-8278-0F1CDD05EC62}" type="presOf" srcId="{5A951D45-E0B1-483F-855B-06613260ECFF}" destId="{BF1FCC26-4ED5-41E1-9AC0-5E3B16789380}" srcOrd="0" destOrd="0" presId="urn:microsoft.com/office/officeart/2005/8/layout/hierarchy2"/>
    <dgm:cxn modelId="{635A209D-BE21-41DD-AA97-3F034DE6FC0D}" type="presOf" srcId="{41C67700-690A-4E4B-BF86-9FD0181568AD}" destId="{42A4EBB2-F7F0-4B78-9B00-E9085C2159E7}" srcOrd="0" destOrd="0" presId="urn:microsoft.com/office/officeart/2005/8/layout/hierarchy2"/>
    <dgm:cxn modelId="{B1462A4E-E7DB-40D6-9B1E-2356E2FA93F5}" type="presOf" srcId="{0CA7EEA7-0172-427D-B8C8-D729E359B7FB}" destId="{C9947BD9-DFED-4153-B5D0-6A6128CC82AF}" srcOrd="1" destOrd="0" presId="urn:microsoft.com/office/officeart/2005/8/layout/hierarchy2"/>
    <dgm:cxn modelId="{67EB202E-206E-4F10-9230-98A452DE742C}" type="presOf" srcId="{16ACCE38-ED03-4785-9DCC-1ACC27DA97BE}" destId="{38C43D05-BF0F-42CF-B0AB-DDD9777DE493}" srcOrd="0" destOrd="0" presId="urn:microsoft.com/office/officeart/2005/8/layout/hierarchy2"/>
    <dgm:cxn modelId="{77C10C00-1BAE-45AE-8446-5933A8A79CC2}" type="presOf" srcId="{B22A5B55-8C56-42D8-8425-A1126DE37480}" destId="{B3CFC53E-D8C3-46F6-B8E3-72A30612EBDE}" srcOrd="0" destOrd="0" presId="urn:microsoft.com/office/officeart/2005/8/layout/hierarchy2"/>
    <dgm:cxn modelId="{310C313F-3811-42C8-8821-EA76B194297F}" type="presOf" srcId="{F61A2E71-7CE7-422E-9886-FB41EB7E9A1A}" destId="{667524AA-AA1D-49A5-BB20-67B703D9A49C}" srcOrd="0" destOrd="0" presId="urn:microsoft.com/office/officeart/2005/8/layout/hierarchy2"/>
    <dgm:cxn modelId="{3E4719D5-B344-404F-96D9-7993D24C5C9D}" srcId="{5A951D45-E0B1-483F-855B-06613260ECFF}" destId="{B7ABD7D4-3B66-45AE-8E68-748D44804815}" srcOrd="0" destOrd="0" parTransId="{34515B67-A90A-47D9-982C-A230D2851CD7}" sibTransId="{283C4147-8CD0-4084-B292-FE087F549190}"/>
    <dgm:cxn modelId="{83032D40-BF52-4303-8C19-E8645F00768E}" srcId="{68167282-EC73-4CD5-A9E5-7B4922ACEE3D}" destId="{D1872E70-C607-4D1B-BAAF-525FF3753F68}" srcOrd="0" destOrd="0" parTransId="{2CF3F609-DD39-4EA0-AC5E-F48F3AA31543}" sibTransId="{353C7485-7A64-469D-A9EE-5AA87DDE7369}"/>
    <dgm:cxn modelId="{367AA3B4-9275-4F5D-8770-6E08BDD090EF}" type="presOf" srcId="{BCFFE5E7-7CC6-4350-B16F-B7F35DC0C341}" destId="{1684A7DF-B0C5-4D78-9A1B-AF96D578C56F}" srcOrd="1" destOrd="0" presId="urn:microsoft.com/office/officeart/2005/8/layout/hierarchy2"/>
    <dgm:cxn modelId="{C83DCBAB-2DCD-48F2-A8A2-6EB63799978A}" srcId="{ECC6A767-27A5-41AD-BE36-54173FF97362}" destId="{B22A5B55-8C56-42D8-8425-A1126DE37480}" srcOrd="0" destOrd="0" parTransId="{830296B0-8B34-4410-A29C-11E600DBC0D7}" sibTransId="{F9DAB1B6-96FE-43F8-B490-F9A2DECCFAE7}"/>
    <dgm:cxn modelId="{DB3F9A4E-B4E4-4706-8C89-7620F898EDB6}" type="presOf" srcId="{D27EE177-0479-451D-99AF-F8B33139F751}" destId="{FA76D2C0-BC1E-4F78-9050-B00FC513FB8A}" srcOrd="0" destOrd="0" presId="urn:microsoft.com/office/officeart/2005/8/layout/hierarchy2"/>
    <dgm:cxn modelId="{B18CB271-536B-4271-B79D-CC2603CD8836}" type="presOf" srcId="{D397D387-5D58-4D7A-B2FC-69AB6B475F92}" destId="{0D7EBD59-9628-4C62-8841-580F77AF6CE5}" srcOrd="0" destOrd="0" presId="urn:microsoft.com/office/officeart/2005/8/layout/hierarchy2"/>
    <dgm:cxn modelId="{6E800B01-C2A4-4FDD-9F6B-3354ED6F4116}" type="presOf" srcId="{F61A2E71-7CE7-422E-9886-FB41EB7E9A1A}" destId="{FCE131D2-20D0-4E7E-A944-00F8C468B3B1}" srcOrd="1" destOrd="0" presId="urn:microsoft.com/office/officeart/2005/8/layout/hierarchy2"/>
    <dgm:cxn modelId="{12425924-3D11-4C7A-9193-7CCFE6FD291E}" type="presOf" srcId="{34515B67-A90A-47D9-982C-A230D2851CD7}" destId="{B1530567-7764-42E7-A9D5-67EDAC71DCCA}" srcOrd="0" destOrd="0" presId="urn:microsoft.com/office/officeart/2005/8/layout/hierarchy2"/>
    <dgm:cxn modelId="{6EED3AF8-8317-47C8-AEEA-146338D958E0}" type="presOf" srcId="{BA8233F2-35C5-48D9-8E79-6C87435863A9}" destId="{394C0398-79FD-472F-B4EA-4A962D5E3AF0}" srcOrd="0" destOrd="0" presId="urn:microsoft.com/office/officeart/2005/8/layout/hierarchy2"/>
    <dgm:cxn modelId="{87E15855-A205-489F-AC7F-D0AECBB58844}" type="presOf" srcId="{F7C60037-AB51-4ACA-AFFB-6A2E8B3A3489}" destId="{7F60B421-28D6-4607-B070-9089E6E701C9}" srcOrd="1" destOrd="0" presId="urn:microsoft.com/office/officeart/2005/8/layout/hierarchy2"/>
    <dgm:cxn modelId="{0D275C78-E12C-4F34-BBAA-03977ED8FDAC}" srcId="{49903B18-CE28-4FF3-8879-8947E332A083}" destId="{55F48261-DACE-4E4D-891E-8FB385D6B8B0}" srcOrd="0" destOrd="0" parTransId="{FF190326-9B79-4FDC-A286-2550BE7C9199}" sibTransId="{962BFCF7-5F25-42E3-B2C4-0A596DCF65EF}"/>
    <dgm:cxn modelId="{2231A054-A91D-43CC-9154-B3EF12F018D3}" srcId="{9C224306-AED1-4E5E-920A-8EB954220154}" destId="{D397D387-5D58-4D7A-B2FC-69AB6B475F92}" srcOrd="0" destOrd="0" parTransId="{BCFFE5E7-7CC6-4350-B16F-B7F35DC0C341}" sibTransId="{BB1F1323-F678-4B7A-B1E6-99C1142FEDB5}"/>
    <dgm:cxn modelId="{EF8BF306-CDAF-4535-B5E3-C9649ADB1AF0}" srcId="{E3B8A25E-D0C7-48C4-8863-3EFE739DF67E}" destId="{ECC6A767-27A5-41AD-BE36-54173FF97362}" srcOrd="1" destOrd="0" parTransId="{6816FA6E-5C93-449C-B6D9-D9E5537B9420}" sibTransId="{E9365BE4-E5E4-4DFC-B11E-25F38CED746E}"/>
    <dgm:cxn modelId="{C734035D-CDE6-4829-AD4D-BFC1055358F7}" type="presOf" srcId="{AC41E2F2-1880-4DEB-BF84-2834B6604642}" destId="{C7EAA255-54A5-427A-AC15-4343146801C9}" srcOrd="0" destOrd="0" presId="urn:microsoft.com/office/officeart/2005/8/layout/hierarchy2"/>
    <dgm:cxn modelId="{72012200-8F98-4045-B975-C3AB381E9F57}" srcId="{061D2362-01F6-4B46-899C-95A4A8DED3BD}" destId="{E10D380D-5AFA-4B79-B5C7-6CC7488A80D3}" srcOrd="0" destOrd="0" parTransId="{49D38933-2388-4931-9300-4AF547E388A5}" sibTransId="{5E2921EF-D5FE-462B-AC4B-84A9E4EEF4F7}"/>
    <dgm:cxn modelId="{CE20174E-04A5-4DD1-908E-D66DD6EB2D35}" type="presOf" srcId="{6816FA6E-5C93-449C-B6D9-D9E5537B9420}" destId="{98CC3504-6131-4F50-A286-C64120BBEC41}" srcOrd="0" destOrd="0" presId="urn:microsoft.com/office/officeart/2005/8/layout/hierarchy2"/>
    <dgm:cxn modelId="{7FE965E2-7EC9-4DC8-A8E6-065704033859}" type="presOf" srcId="{D1872E70-C607-4D1B-BAAF-525FF3753F68}" destId="{977E8281-96B0-418A-9A0F-0F34B16F6F66}" srcOrd="0" destOrd="0" presId="urn:microsoft.com/office/officeart/2005/8/layout/hierarchy2"/>
    <dgm:cxn modelId="{965430FB-8244-4313-828D-5C386BB93533}" srcId="{2C934405-9DFD-4222-B32D-B5E19AFB39BD}" destId="{061D2362-01F6-4B46-899C-95A4A8DED3BD}" srcOrd="1" destOrd="0" parTransId="{9CC4D7DD-C410-48BE-844F-134976775683}" sibTransId="{810DB033-CDE0-4D91-B08D-03ABED16FCC1}"/>
    <dgm:cxn modelId="{3CF25F58-F671-46C5-ACA8-A947CA7E5CEB}" type="presOf" srcId="{49D38933-2388-4931-9300-4AF547E388A5}" destId="{5DDAE890-CB63-4A1A-9639-02C9DD2F2D90}" srcOrd="1" destOrd="0" presId="urn:microsoft.com/office/officeart/2005/8/layout/hierarchy2"/>
    <dgm:cxn modelId="{29CCD1C9-0CAD-439C-9570-10E17F9499AE}" type="presOf" srcId="{49D38933-2388-4931-9300-4AF547E388A5}" destId="{7EE5F906-CC10-4A88-8396-DB823119B0BD}" srcOrd="0" destOrd="0" presId="urn:microsoft.com/office/officeart/2005/8/layout/hierarchy2"/>
    <dgm:cxn modelId="{B69E125B-DA1E-4835-90AE-C5721A44C8B2}" type="presOf" srcId="{E3B8A25E-D0C7-48C4-8863-3EFE739DF67E}" destId="{409D7FE0-AA47-4F5B-85ED-31079F8645AD}" srcOrd="0" destOrd="0" presId="urn:microsoft.com/office/officeart/2005/8/layout/hierarchy2"/>
    <dgm:cxn modelId="{45040702-78E2-4E18-BD67-7DB335843F5C}" type="presOf" srcId="{C28E31F9-1D67-4D35-8FBF-3AFF4064E6C8}" destId="{07710A3D-56C4-4383-9643-863A641F861A}" srcOrd="0" destOrd="0" presId="urn:microsoft.com/office/officeart/2005/8/layout/hierarchy2"/>
    <dgm:cxn modelId="{67005955-1D72-46FB-8DF1-B4E8D63126EF}" type="presOf" srcId="{AC41E2F2-1880-4DEB-BF84-2834B6604642}" destId="{4E163A01-0042-4797-9ECE-D4C708582B94}" srcOrd="1" destOrd="0" presId="urn:microsoft.com/office/officeart/2005/8/layout/hierarchy2"/>
    <dgm:cxn modelId="{A5B6F74D-233F-41BD-BF7A-5DFDD2A2E40A}" type="presOf" srcId="{D176E342-6158-4923-A6DD-72893094B145}" destId="{0CE4EF2D-95C8-4E7C-AE61-EBEC4F3446B1}" srcOrd="0" destOrd="0" presId="urn:microsoft.com/office/officeart/2005/8/layout/hierarchy2"/>
    <dgm:cxn modelId="{43A15493-4889-475B-AB42-966154ED8E98}" srcId="{2C934405-9DFD-4222-B32D-B5E19AFB39BD}" destId="{E0615B1D-651B-4905-9049-4255C8858705}" srcOrd="3" destOrd="0" parTransId="{007A9395-A278-4A31-AAED-4ADB13A8248B}" sibTransId="{2636BB4C-C736-4E18-88F7-E9EDEB114E57}"/>
    <dgm:cxn modelId="{91BD8EAE-2E37-4BEC-B497-7CE47EA4A85D}" type="presOf" srcId="{ECC6A767-27A5-41AD-BE36-54173FF97362}" destId="{5DB7A003-90B7-4CFD-8843-218CBA9A803D}" srcOrd="0" destOrd="0" presId="urn:microsoft.com/office/officeart/2005/8/layout/hierarchy2"/>
    <dgm:cxn modelId="{59BA9D22-49B1-4BAD-9D4D-F27C26BB8F47}" type="presOf" srcId="{B7ABD7D4-3B66-45AE-8E68-748D44804815}" destId="{D5CBB242-7EA6-41AB-A12F-1C750D85F14F}" srcOrd="0" destOrd="0" presId="urn:microsoft.com/office/officeart/2005/8/layout/hierarchy2"/>
    <dgm:cxn modelId="{5D77B1B1-B7B8-4EAC-BEF2-EA0D6CC490A2}" type="presOf" srcId="{007A9395-A278-4A31-AAED-4ADB13A8248B}" destId="{5FEC6389-2D7F-42AC-86E4-60DDA9B5E4D5}" srcOrd="0" destOrd="0" presId="urn:microsoft.com/office/officeart/2005/8/layout/hierarchy2"/>
    <dgm:cxn modelId="{5977685B-F512-4341-8905-65AA79D7D368}" srcId="{D397D387-5D58-4D7A-B2FC-69AB6B475F92}" destId="{E84E1628-D305-40F7-8B8B-18C4E289153B}" srcOrd="0" destOrd="0" parTransId="{0CA7EEA7-0172-427D-B8C8-D729E359B7FB}" sibTransId="{7A8DDA28-76B5-45D9-A433-0F5FFE49FCF7}"/>
    <dgm:cxn modelId="{C30006A2-3B76-4C18-87DC-952382A87B02}" srcId="{E10D380D-5AFA-4B79-B5C7-6CC7488A80D3}" destId="{BA8233F2-35C5-48D9-8E79-6C87435863A9}" srcOrd="0" destOrd="0" parTransId="{F3F9D460-E52B-440B-8602-464CDCFE743A}" sibTransId="{4ECA0CEB-DA51-4674-B240-380D68D4E645}"/>
    <dgm:cxn modelId="{51415B9F-D556-4910-9DC7-67897FF9B4BB}" type="presParOf" srcId="{07710A3D-56C4-4383-9643-863A641F861A}" destId="{0A035BB5-4E93-4492-BB9B-03446720C63C}" srcOrd="0" destOrd="0" presId="urn:microsoft.com/office/officeart/2005/8/layout/hierarchy2"/>
    <dgm:cxn modelId="{8F08A404-C5D7-4BA3-ACCD-CFE00E3BDDC6}" type="presParOf" srcId="{0A035BB5-4E93-4492-BB9B-03446720C63C}" destId="{02FB962F-CA6B-4D7E-8825-9F6A8B65D5E4}" srcOrd="0" destOrd="0" presId="urn:microsoft.com/office/officeart/2005/8/layout/hierarchy2"/>
    <dgm:cxn modelId="{52BDB45E-288C-41D3-8FDA-F019A4845840}" type="presParOf" srcId="{0A035BB5-4E93-4492-BB9B-03446720C63C}" destId="{32AB97A7-AA38-4C42-8C74-AFA50A1FAE4E}" srcOrd="1" destOrd="0" presId="urn:microsoft.com/office/officeart/2005/8/layout/hierarchy2"/>
    <dgm:cxn modelId="{E8291A19-CE9D-43C9-A9E3-0C2100FB9E61}" type="presParOf" srcId="{32AB97A7-AA38-4C42-8C74-AFA50A1FAE4E}" destId="{667524AA-AA1D-49A5-BB20-67B703D9A49C}" srcOrd="0" destOrd="0" presId="urn:microsoft.com/office/officeart/2005/8/layout/hierarchy2"/>
    <dgm:cxn modelId="{A9E2F3F4-4DCE-4E78-B4F5-076329E47D17}" type="presParOf" srcId="{667524AA-AA1D-49A5-BB20-67B703D9A49C}" destId="{FCE131D2-20D0-4E7E-A944-00F8C468B3B1}" srcOrd="0" destOrd="0" presId="urn:microsoft.com/office/officeart/2005/8/layout/hierarchy2"/>
    <dgm:cxn modelId="{3293E623-B22C-4C8E-8DA0-E3455F6847A0}" type="presParOf" srcId="{32AB97A7-AA38-4C42-8C74-AFA50A1FAE4E}" destId="{7BB62137-CB46-452D-A5D0-2637E3307FDA}" srcOrd="1" destOrd="0" presId="urn:microsoft.com/office/officeart/2005/8/layout/hierarchy2"/>
    <dgm:cxn modelId="{C3A9F948-CA34-473E-9273-4CA432932666}" type="presParOf" srcId="{7BB62137-CB46-452D-A5D0-2637E3307FDA}" destId="{D4E5625E-11D7-4D24-BEF4-32BAF68B3316}" srcOrd="0" destOrd="0" presId="urn:microsoft.com/office/officeart/2005/8/layout/hierarchy2"/>
    <dgm:cxn modelId="{A0CCE942-48E1-420E-81E5-3B7980FBC1A0}" type="presParOf" srcId="{7BB62137-CB46-452D-A5D0-2637E3307FDA}" destId="{ED1E6C41-F801-4E39-86D2-8ED19B7B7BD2}" srcOrd="1" destOrd="0" presId="urn:microsoft.com/office/officeart/2005/8/layout/hierarchy2"/>
    <dgm:cxn modelId="{79A6ADCD-3BE8-46D0-9028-1210A40663E8}" type="presParOf" srcId="{ED1E6C41-F801-4E39-86D2-8ED19B7B7BD2}" destId="{F3C559BD-2D18-41FA-BCE7-C28A570F19C0}" srcOrd="0" destOrd="0" presId="urn:microsoft.com/office/officeart/2005/8/layout/hierarchy2"/>
    <dgm:cxn modelId="{95BBDBFD-87EB-49DE-8943-2BA7A2BC7377}" type="presParOf" srcId="{F3C559BD-2D18-41FA-BCE7-C28A570F19C0}" destId="{1684A7DF-B0C5-4D78-9A1B-AF96D578C56F}" srcOrd="0" destOrd="0" presId="urn:microsoft.com/office/officeart/2005/8/layout/hierarchy2"/>
    <dgm:cxn modelId="{25AC3F3F-37CD-48A3-B949-ECF8F3B90FEA}" type="presParOf" srcId="{ED1E6C41-F801-4E39-86D2-8ED19B7B7BD2}" destId="{745BF399-F344-4AA2-829C-875021E2B935}" srcOrd="1" destOrd="0" presId="urn:microsoft.com/office/officeart/2005/8/layout/hierarchy2"/>
    <dgm:cxn modelId="{D76F45F4-4D4B-4D02-91DA-D6D3884AB7BB}" type="presParOf" srcId="{745BF399-F344-4AA2-829C-875021E2B935}" destId="{0D7EBD59-9628-4C62-8841-580F77AF6CE5}" srcOrd="0" destOrd="0" presId="urn:microsoft.com/office/officeart/2005/8/layout/hierarchy2"/>
    <dgm:cxn modelId="{32451867-0192-4C4C-921E-BFED23D3A012}" type="presParOf" srcId="{745BF399-F344-4AA2-829C-875021E2B935}" destId="{67391870-3275-43F1-898C-1A19270FC55A}" srcOrd="1" destOrd="0" presId="urn:microsoft.com/office/officeart/2005/8/layout/hierarchy2"/>
    <dgm:cxn modelId="{A097CBE6-01E8-4B8F-BF4D-55107DAD5ACF}" type="presParOf" srcId="{67391870-3275-43F1-898C-1A19270FC55A}" destId="{2B39BF44-B8D5-476E-A267-BB2D43E9BE13}" srcOrd="0" destOrd="0" presId="urn:microsoft.com/office/officeart/2005/8/layout/hierarchy2"/>
    <dgm:cxn modelId="{CD996646-51AA-49D8-911B-0101293DC4B9}" type="presParOf" srcId="{2B39BF44-B8D5-476E-A267-BB2D43E9BE13}" destId="{C9947BD9-DFED-4153-B5D0-6A6128CC82AF}" srcOrd="0" destOrd="0" presId="urn:microsoft.com/office/officeart/2005/8/layout/hierarchy2"/>
    <dgm:cxn modelId="{6E922132-DAEF-475F-B9D5-FFBDC0639690}" type="presParOf" srcId="{67391870-3275-43F1-898C-1A19270FC55A}" destId="{1BAF53BF-9DD9-4167-9023-62FEE9C94D79}" srcOrd="1" destOrd="0" presId="urn:microsoft.com/office/officeart/2005/8/layout/hierarchy2"/>
    <dgm:cxn modelId="{381A38E0-BC49-486C-B4CE-2A74A4C7F45B}" type="presParOf" srcId="{1BAF53BF-9DD9-4167-9023-62FEE9C94D79}" destId="{A1AEA648-77BF-4715-847D-3A2A4DF585C3}" srcOrd="0" destOrd="0" presId="urn:microsoft.com/office/officeart/2005/8/layout/hierarchy2"/>
    <dgm:cxn modelId="{75BCFB40-9484-4A3F-855C-E0A62793086C}" type="presParOf" srcId="{1BAF53BF-9DD9-4167-9023-62FEE9C94D79}" destId="{6BAD93B5-EA27-4D51-8515-D65136FEF91A}" srcOrd="1" destOrd="0" presId="urn:microsoft.com/office/officeart/2005/8/layout/hierarchy2"/>
    <dgm:cxn modelId="{7B030753-1FAD-417B-BE24-57D28734D754}" type="presParOf" srcId="{67391870-3275-43F1-898C-1A19270FC55A}" destId="{0CE4EF2D-95C8-4E7C-AE61-EBEC4F3446B1}" srcOrd="2" destOrd="0" presId="urn:microsoft.com/office/officeart/2005/8/layout/hierarchy2"/>
    <dgm:cxn modelId="{B25497D2-9FC7-4329-8738-854C91128D96}" type="presParOf" srcId="{0CE4EF2D-95C8-4E7C-AE61-EBEC4F3446B1}" destId="{8A8D615E-6239-4F6E-9B6A-55E9CB17C527}" srcOrd="0" destOrd="0" presId="urn:microsoft.com/office/officeart/2005/8/layout/hierarchy2"/>
    <dgm:cxn modelId="{24D8E801-2D93-4982-A92B-5251283F0B08}" type="presParOf" srcId="{67391870-3275-43F1-898C-1A19270FC55A}" destId="{D764D622-ECC5-40FC-93B5-5BC958F7CADB}" srcOrd="3" destOrd="0" presId="urn:microsoft.com/office/officeart/2005/8/layout/hierarchy2"/>
    <dgm:cxn modelId="{BE3991B7-206E-4F15-9101-D0D8077CDE07}" type="presParOf" srcId="{D764D622-ECC5-40FC-93B5-5BC958F7CADB}" destId="{42A4EBB2-F7F0-4B78-9B00-E9085C2159E7}" srcOrd="0" destOrd="0" presId="urn:microsoft.com/office/officeart/2005/8/layout/hierarchy2"/>
    <dgm:cxn modelId="{6BF6BBF9-8B86-4638-B672-4C67FABC4310}" type="presParOf" srcId="{D764D622-ECC5-40FC-93B5-5BC958F7CADB}" destId="{658049C3-70B1-4E23-B82F-F14F94B8821A}" srcOrd="1" destOrd="0" presId="urn:microsoft.com/office/officeart/2005/8/layout/hierarchy2"/>
    <dgm:cxn modelId="{D1B2CDD6-F3E8-4DE8-B784-223CF200BD64}" type="presParOf" srcId="{67391870-3275-43F1-898C-1A19270FC55A}" destId="{38C43D05-BF0F-42CF-B0AB-DDD9777DE493}" srcOrd="4" destOrd="0" presId="urn:microsoft.com/office/officeart/2005/8/layout/hierarchy2"/>
    <dgm:cxn modelId="{3B431FC1-04D4-4974-9FCC-287B32E2E025}" type="presParOf" srcId="{38C43D05-BF0F-42CF-B0AB-DDD9777DE493}" destId="{555CC008-2681-498B-B1EB-DC16759A8566}" srcOrd="0" destOrd="0" presId="urn:microsoft.com/office/officeart/2005/8/layout/hierarchy2"/>
    <dgm:cxn modelId="{7C0FED20-544C-42D1-86FC-6E55BF2AC674}" type="presParOf" srcId="{67391870-3275-43F1-898C-1A19270FC55A}" destId="{2204C770-34F7-4514-BFBF-890659CD3874}" srcOrd="5" destOrd="0" presId="urn:microsoft.com/office/officeart/2005/8/layout/hierarchy2"/>
    <dgm:cxn modelId="{CE2E2C87-F763-4A56-9F1A-FA66BBB47A92}" type="presParOf" srcId="{2204C770-34F7-4514-BFBF-890659CD3874}" destId="{FA76D2C0-BC1E-4F78-9050-B00FC513FB8A}" srcOrd="0" destOrd="0" presId="urn:microsoft.com/office/officeart/2005/8/layout/hierarchy2"/>
    <dgm:cxn modelId="{71A75F2F-816A-4327-AD4E-001B6E6CAD34}" type="presParOf" srcId="{2204C770-34F7-4514-BFBF-890659CD3874}" destId="{E56F1C0B-D8F0-40B4-808B-691C8892424C}" srcOrd="1" destOrd="0" presId="urn:microsoft.com/office/officeart/2005/8/layout/hierarchy2"/>
    <dgm:cxn modelId="{6D319989-DE6B-4E0A-8410-ECBC31F5477D}" type="presParOf" srcId="{32AB97A7-AA38-4C42-8C74-AFA50A1FAE4E}" destId="{A8F2A648-8C7F-4096-B6C3-CD65B20EF331}" srcOrd="2" destOrd="0" presId="urn:microsoft.com/office/officeart/2005/8/layout/hierarchy2"/>
    <dgm:cxn modelId="{8F503712-8080-4587-AF3E-4C9708F01921}" type="presParOf" srcId="{A8F2A648-8C7F-4096-B6C3-CD65B20EF331}" destId="{1B3A7FE1-1C81-4226-A9E9-9C0681DE7A2D}" srcOrd="0" destOrd="0" presId="urn:microsoft.com/office/officeart/2005/8/layout/hierarchy2"/>
    <dgm:cxn modelId="{A6E7A37D-8D41-4901-8AB8-BC48C66CCBA5}" type="presParOf" srcId="{32AB97A7-AA38-4C42-8C74-AFA50A1FAE4E}" destId="{398DB839-F4D9-487D-92C4-B25B6B1A8C3A}" srcOrd="3" destOrd="0" presId="urn:microsoft.com/office/officeart/2005/8/layout/hierarchy2"/>
    <dgm:cxn modelId="{6FDC68F1-B638-4B48-8BE5-8A993E0D9F50}" type="presParOf" srcId="{398DB839-F4D9-487D-92C4-B25B6B1A8C3A}" destId="{DF4FC755-AC1C-4A52-B6F4-7B4EE10C9634}" srcOrd="0" destOrd="0" presId="urn:microsoft.com/office/officeart/2005/8/layout/hierarchy2"/>
    <dgm:cxn modelId="{48006142-BA3B-4632-8909-81C9178E1633}" type="presParOf" srcId="{398DB839-F4D9-487D-92C4-B25B6B1A8C3A}" destId="{C3666DC4-E0CA-44F5-913D-150A8DB75454}" srcOrd="1" destOrd="0" presId="urn:microsoft.com/office/officeart/2005/8/layout/hierarchy2"/>
    <dgm:cxn modelId="{38DE0C88-791D-445F-A4BA-990B98619D41}" type="presParOf" srcId="{C3666DC4-E0CA-44F5-913D-150A8DB75454}" destId="{7EE5F906-CC10-4A88-8396-DB823119B0BD}" srcOrd="0" destOrd="0" presId="urn:microsoft.com/office/officeart/2005/8/layout/hierarchy2"/>
    <dgm:cxn modelId="{188238F5-5B34-409F-AAE8-AEAE2E9AA79B}" type="presParOf" srcId="{7EE5F906-CC10-4A88-8396-DB823119B0BD}" destId="{5DDAE890-CB63-4A1A-9639-02C9DD2F2D90}" srcOrd="0" destOrd="0" presId="urn:microsoft.com/office/officeart/2005/8/layout/hierarchy2"/>
    <dgm:cxn modelId="{29C24263-C6B9-4CB1-964E-335E3AB52FE7}" type="presParOf" srcId="{C3666DC4-E0CA-44F5-913D-150A8DB75454}" destId="{16C51CD0-1C36-4356-84A4-0E98B04D7E68}" srcOrd="1" destOrd="0" presId="urn:microsoft.com/office/officeart/2005/8/layout/hierarchy2"/>
    <dgm:cxn modelId="{310056F9-A66A-49F0-9992-61FCA14A1750}" type="presParOf" srcId="{16C51CD0-1C36-4356-84A4-0E98B04D7E68}" destId="{8FA205BC-66D5-46A9-82AD-CA1DAD78770F}" srcOrd="0" destOrd="0" presId="urn:microsoft.com/office/officeart/2005/8/layout/hierarchy2"/>
    <dgm:cxn modelId="{C67B6C0F-1BF6-4F0E-A176-89E7040A3088}" type="presParOf" srcId="{16C51CD0-1C36-4356-84A4-0E98B04D7E68}" destId="{D1E84B0A-9567-4D50-9876-96174E307DFC}" srcOrd="1" destOrd="0" presId="urn:microsoft.com/office/officeart/2005/8/layout/hierarchy2"/>
    <dgm:cxn modelId="{95A9D3DA-E124-4ED4-B90E-B1109E59D56E}" type="presParOf" srcId="{D1E84B0A-9567-4D50-9876-96174E307DFC}" destId="{5A63301D-8FBF-477C-83BD-79E6313E7D86}" srcOrd="0" destOrd="0" presId="urn:microsoft.com/office/officeart/2005/8/layout/hierarchy2"/>
    <dgm:cxn modelId="{1D371B9E-9877-4557-B254-8DEF4A920A38}" type="presParOf" srcId="{5A63301D-8FBF-477C-83BD-79E6313E7D86}" destId="{700A5873-CA66-43A4-9827-0583632D1D6B}" srcOrd="0" destOrd="0" presId="urn:microsoft.com/office/officeart/2005/8/layout/hierarchy2"/>
    <dgm:cxn modelId="{F2186367-88DE-4B8E-843E-94857CD24873}" type="presParOf" srcId="{D1E84B0A-9567-4D50-9876-96174E307DFC}" destId="{5A209AB0-4C81-4274-B1C0-5CA464B4D0FA}" srcOrd="1" destOrd="0" presId="urn:microsoft.com/office/officeart/2005/8/layout/hierarchy2"/>
    <dgm:cxn modelId="{414ABB7C-3162-444C-87FF-F4AB91C299BE}" type="presParOf" srcId="{5A209AB0-4C81-4274-B1C0-5CA464B4D0FA}" destId="{394C0398-79FD-472F-B4EA-4A962D5E3AF0}" srcOrd="0" destOrd="0" presId="urn:microsoft.com/office/officeart/2005/8/layout/hierarchy2"/>
    <dgm:cxn modelId="{3A0FFDCB-1027-4B81-862B-14842B529735}" type="presParOf" srcId="{5A209AB0-4C81-4274-B1C0-5CA464B4D0FA}" destId="{A76502C1-41A4-4E5E-B098-0ADF2ABAC259}" srcOrd="1" destOrd="0" presId="urn:microsoft.com/office/officeart/2005/8/layout/hierarchy2"/>
    <dgm:cxn modelId="{DC42774E-F549-4D16-BCEE-40288D5EDE71}" type="presParOf" srcId="{32AB97A7-AA38-4C42-8C74-AFA50A1FAE4E}" destId="{C7EAA255-54A5-427A-AC15-4343146801C9}" srcOrd="4" destOrd="0" presId="urn:microsoft.com/office/officeart/2005/8/layout/hierarchy2"/>
    <dgm:cxn modelId="{05788BE9-D58B-4CDD-8904-B52783DBDF7D}" type="presParOf" srcId="{C7EAA255-54A5-427A-AC15-4343146801C9}" destId="{4E163A01-0042-4797-9ECE-D4C708582B94}" srcOrd="0" destOrd="0" presId="urn:microsoft.com/office/officeart/2005/8/layout/hierarchy2"/>
    <dgm:cxn modelId="{9E33A0B6-5204-4140-80AD-237207BE025C}" type="presParOf" srcId="{32AB97A7-AA38-4C42-8C74-AFA50A1FAE4E}" destId="{CB4CFC4B-1B32-48D1-BAE7-E3CD2013E9E8}" srcOrd="5" destOrd="0" presId="urn:microsoft.com/office/officeart/2005/8/layout/hierarchy2"/>
    <dgm:cxn modelId="{CB29053E-2A23-444E-A6A1-4D01A4B478B0}" type="presParOf" srcId="{CB4CFC4B-1B32-48D1-BAE7-E3CD2013E9E8}" destId="{409D7FE0-AA47-4F5B-85ED-31079F8645AD}" srcOrd="0" destOrd="0" presId="urn:microsoft.com/office/officeart/2005/8/layout/hierarchy2"/>
    <dgm:cxn modelId="{39540181-8258-4F5A-A87D-913264FEFF66}" type="presParOf" srcId="{CB4CFC4B-1B32-48D1-BAE7-E3CD2013E9E8}" destId="{F915EE85-8208-4C44-A04F-2A7C7D656E65}" srcOrd="1" destOrd="0" presId="urn:microsoft.com/office/officeart/2005/8/layout/hierarchy2"/>
    <dgm:cxn modelId="{F7BF914D-06B5-4D29-9C25-4EAC0D17E9E3}" type="presParOf" srcId="{F915EE85-8208-4C44-A04F-2A7C7D656E65}" destId="{832B2818-3158-45B8-BB91-30ABC148F898}" srcOrd="0" destOrd="0" presId="urn:microsoft.com/office/officeart/2005/8/layout/hierarchy2"/>
    <dgm:cxn modelId="{6E8E242D-FB20-4235-A5AE-04528A73BA47}" type="presParOf" srcId="{832B2818-3158-45B8-BB91-30ABC148F898}" destId="{8E683159-788E-4151-BA09-EE9ACA6859B3}" srcOrd="0" destOrd="0" presId="urn:microsoft.com/office/officeart/2005/8/layout/hierarchy2"/>
    <dgm:cxn modelId="{63848140-5C48-4CCD-9DBF-4E1FA1E238F9}" type="presParOf" srcId="{F915EE85-8208-4C44-A04F-2A7C7D656E65}" destId="{BC251F62-6AA6-4249-91E3-2B1D91C4A100}" srcOrd="1" destOrd="0" presId="urn:microsoft.com/office/officeart/2005/8/layout/hierarchy2"/>
    <dgm:cxn modelId="{7DC44780-D9BF-4129-9A31-0C8B65A590DF}" type="presParOf" srcId="{BC251F62-6AA6-4249-91E3-2B1D91C4A100}" destId="{E6C250FC-E370-4BFD-A9C7-EAB180ED937E}" srcOrd="0" destOrd="0" presId="urn:microsoft.com/office/officeart/2005/8/layout/hierarchy2"/>
    <dgm:cxn modelId="{A5EBFC36-4DA9-4DB6-B247-A5A254F74358}" type="presParOf" srcId="{BC251F62-6AA6-4249-91E3-2B1D91C4A100}" destId="{5999155C-0776-4660-A9D8-E4BA09B9FC96}" srcOrd="1" destOrd="0" presId="urn:microsoft.com/office/officeart/2005/8/layout/hierarchy2"/>
    <dgm:cxn modelId="{8BA56777-7712-48A2-96B6-D994C1B1AC47}" type="presParOf" srcId="{5999155C-0776-4660-A9D8-E4BA09B9FC96}" destId="{56DBE79F-A5EF-4B82-9CEC-A3A6990E3E11}" srcOrd="0" destOrd="0" presId="urn:microsoft.com/office/officeart/2005/8/layout/hierarchy2"/>
    <dgm:cxn modelId="{99DFFBE8-4680-434A-B8CF-0BDD7C887D56}" type="presParOf" srcId="{56DBE79F-A5EF-4B82-9CEC-A3A6990E3E11}" destId="{2256D423-A364-4D99-BE61-5C518EEEB069}" srcOrd="0" destOrd="0" presId="urn:microsoft.com/office/officeart/2005/8/layout/hierarchy2"/>
    <dgm:cxn modelId="{ECDCBC54-944A-41F6-84D0-F7E090F6BA45}" type="presParOf" srcId="{5999155C-0776-4660-A9D8-E4BA09B9FC96}" destId="{C9276FFB-9484-4D31-890E-29ACBE20954A}" srcOrd="1" destOrd="0" presId="urn:microsoft.com/office/officeart/2005/8/layout/hierarchy2"/>
    <dgm:cxn modelId="{C7D45DBF-CFC9-40C4-800A-CBC0414AEB52}" type="presParOf" srcId="{C9276FFB-9484-4D31-890E-29ACBE20954A}" destId="{F6F8BC60-E486-4758-A8F3-D25353B56547}" srcOrd="0" destOrd="0" presId="urn:microsoft.com/office/officeart/2005/8/layout/hierarchy2"/>
    <dgm:cxn modelId="{1CF56137-EEED-4D4C-9637-073E722B3FE9}" type="presParOf" srcId="{C9276FFB-9484-4D31-890E-29ACBE20954A}" destId="{6A063580-1336-4B24-AA70-C228751F9030}" srcOrd="1" destOrd="0" presId="urn:microsoft.com/office/officeart/2005/8/layout/hierarchy2"/>
    <dgm:cxn modelId="{6ED62187-D661-485B-A58A-7F018E1542DE}" type="presParOf" srcId="{F915EE85-8208-4C44-A04F-2A7C7D656E65}" destId="{98CC3504-6131-4F50-A286-C64120BBEC41}" srcOrd="2" destOrd="0" presId="urn:microsoft.com/office/officeart/2005/8/layout/hierarchy2"/>
    <dgm:cxn modelId="{29DFB4A9-AA54-4E2C-AE1C-E882F79C6D8E}" type="presParOf" srcId="{98CC3504-6131-4F50-A286-C64120BBEC41}" destId="{E54EB13F-8A19-455D-9497-1A42305A4506}" srcOrd="0" destOrd="0" presId="urn:microsoft.com/office/officeart/2005/8/layout/hierarchy2"/>
    <dgm:cxn modelId="{97BE1A93-17F2-45B8-AE7E-DF11A8543420}" type="presParOf" srcId="{F915EE85-8208-4C44-A04F-2A7C7D656E65}" destId="{F6450F36-DC76-4A36-B86F-B9C64D8C0C5A}" srcOrd="3" destOrd="0" presId="urn:microsoft.com/office/officeart/2005/8/layout/hierarchy2"/>
    <dgm:cxn modelId="{09010A16-A5FB-45E5-8545-B9616E8F17A2}" type="presParOf" srcId="{F6450F36-DC76-4A36-B86F-B9C64D8C0C5A}" destId="{5DB7A003-90B7-4CFD-8843-218CBA9A803D}" srcOrd="0" destOrd="0" presId="urn:microsoft.com/office/officeart/2005/8/layout/hierarchy2"/>
    <dgm:cxn modelId="{97CCD600-F6A7-45CD-AB59-895C2B274420}" type="presParOf" srcId="{F6450F36-DC76-4A36-B86F-B9C64D8C0C5A}" destId="{A63705D5-FBF5-484B-98CB-CAE3F1841A4A}" srcOrd="1" destOrd="0" presId="urn:microsoft.com/office/officeart/2005/8/layout/hierarchy2"/>
    <dgm:cxn modelId="{DACF879D-BF3B-45B3-8827-53B3076E68C4}" type="presParOf" srcId="{A63705D5-FBF5-484B-98CB-CAE3F1841A4A}" destId="{700053B0-5189-49C9-802B-8A48F04352AA}" srcOrd="0" destOrd="0" presId="urn:microsoft.com/office/officeart/2005/8/layout/hierarchy2"/>
    <dgm:cxn modelId="{38AC2990-1152-49A0-8CB3-66EC7C934F58}" type="presParOf" srcId="{700053B0-5189-49C9-802B-8A48F04352AA}" destId="{CE8D7743-2971-4C56-9E06-54AF561626CE}" srcOrd="0" destOrd="0" presId="urn:microsoft.com/office/officeart/2005/8/layout/hierarchy2"/>
    <dgm:cxn modelId="{D4FD36EB-2588-4ACD-8592-2EE8FD0964C1}" type="presParOf" srcId="{A63705D5-FBF5-484B-98CB-CAE3F1841A4A}" destId="{5C4C61AD-2A4C-43B3-A71D-5ED34642F8C2}" srcOrd="1" destOrd="0" presId="urn:microsoft.com/office/officeart/2005/8/layout/hierarchy2"/>
    <dgm:cxn modelId="{3204C57A-7629-482F-BBF2-024FEF247F5F}" type="presParOf" srcId="{5C4C61AD-2A4C-43B3-A71D-5ED34642F8C2}" destId="{B3CFC53E-D8C3-46F6-B8E3-72A30612EBDE}" srcOrd="0" destOrd="0" presId="urn:microsoft.com/office/officeart/2005/8/layout/hierarchy2"/>
    <dgm:cxn modelId="{56E00FDB-6885-4E67-BC12-9F6FC98A7FBA}" type="presParOf" srcId="{5C4C61AD-2A4C-43B3-A71D-5ED34642F8C2}" destId="{5480D85A-4B17-46C0-9984-E494EDAAEFBC}" srcOrd="1" destOrd="0" presId="urn:microsoft.com/office/officeart/2005/8/layout/hierarchy2"/>
    <dgm:cxn modelId="{415216F6-9C59-4024-B62D-04848B8339DC}" type="presParOf" srcId="{F915EE85-8208-4C44-A04F-2A7C7D656E65}" destId="{E464304C-DBAD-4873-8726-6847CCA7717E}" srcOrd="4" destOrd="0" presId="urn:microsoft.com/office/officeart/2005/8/layout/hierarchy2"/>
    <dgm:cxn modelId="{F8245FB8-FE6E-4A3E-9D11-5A34989D0680}" type="presParOf" srcId="{E464304C-DBAD-4873-8726-6847CCA7717E}" destId="{7F60B421-28D6-4607-B070-9089E6E701C9}" srcOrd="0" destOrd="0" presId="urn:microsoft.com/office/officeart/2005/8/layout/hierarchy2"/>
    <dgm:cxn modelId="{79E19B3F-5015-43CB-8957-83C0F33D2657}" type="presParOf" srcId="{F915EE85-8208-4C44-A04F-2A7C7D656E65}" destId="{8BE69F59-4676-43AA-865B-C595152ED489}" srcOrd="5" destOrd="0" presId="urn:microsoft.com/office/officeart/2005/8/layout/hierarchy2"/>
    <dgm:cxn modelId="{AE7E1EC2-ADF8-41CD-AC77-1F7FFE9FCC5C}" type="presParOf" srcId="{8BE69F59-4676-43AA-865B-C595152ED489}" destId="{BF1FCC26-4ED5-41E1-9AC0-5E3B16789380}" srcOrd="0" destOrd="0" presId="urn:microsoft.com/office/officeart/2005/8/layout/hierarchy2"/>
    <dgm:cxn modelId="{4CB66FBE-AD5D-4FC7-B4B8-2C6EC9DAB434}" type="presParOf" srcId="{8BE69F59-4676-43AA-865B-C595152ED489}" destId="{C3DBD748-33EA-4BE0-9137-86B1FDECA608}" srcOrd="1" destOrd="0" presId="urn:microsoft.com/office/officeart/2005/8/layout/hierarchy2"/>
    <dgm:cxn modelId="{0F336B05-90C1-49F9-A860-2A8EE9ADA8F8}" type="presParOf" srcId="{C3DBD748-33EA-4BE0-9137-86B1FDECA608}" destId="{B1530567-7764-42E7-A9D5-67EDAC71DCCA}" srcOrd="0" destOrd="0" presId="urn:microsoft.com/office/officeart/2005/8/layout/hierarchy2"/>
    <dgm:cxn modelId="{2218932B-4D02-46AD-AC4A-C83EDC45373F}" type="presParOf" srcId="{B1530567-7764-42E7-A9D5-67EDAC71DCCA}" destId="{8C1346CA-18FB-451F-9A83-62833692ADC0}" srcOrd="0" destOrd="0" presId="urn:microsoft.com/office/officeart/2005/8/layout/hierarchy2"/>
    <dgm:cxn modelId="{A028B319-5C1F-4A93-A9E6-DE4AD45CBD8A}" type="presParOf" srcId="{C3DBD748-33EA-4BE0-9137-86B1FDECA608}" destId="{99FF774F-A57D-4574-9B85-E91DD105937E}" srcOrd="1" destOrd="0" presId="urn:microsoft.com/office/officeart/2005/8/layout/hierarchy2"/>
    <dgm:cxn modelId="{77B5E8CF-D990-44F3-9863-88542EBAD1B4}" type="presParOf" srcId="{99FF774F-A57D-4574-9B85-E91DD105937E}" destId="{D5CBB242-7EA6-41AB-A12F-1C750D85F14F}" srcOrd="0" destOrd="0" presId="urn:microsoft.com/office/officeart/2005/8/layout/hierarchy2"/>
    <dgm:cxn modelId="{2657F246-3B9C-41F2-90ED-E41880E13BD4}" type="presParOf" srcId="{99FF774F-A57D-4574-9B85-E91DD105937E}" destId="{B890A272-671D-4E21-8679-87DEE8C427F2}" srcOrd="1" destOrd="0" presId="urn:microsoft.com/office/officeart/2005/8/layout/hierarchy2"/>
    <dgm:cxn modelId="{5734E269-0B08-4A73-A6B9-3AFA1241F667}" type="presParOf" srcId="{32AB97A7-AA38-4C42-8C74-AFA50A1FAE4E}" destId="{5FEC6389-2D7F-42AC-86E4-60DDA9B5E4D5}" srcOrd="6" destOrd="0" presId="urn:microsoft.com/office/officeart/2005/8/layout/hierarchy2"/>
    <dgm:cxn modelId="{C85DED48-6823-4FC6-937E-14506AB57C07}" type="presParOf" srcId="{5FEC6389-2D7F-42AC-86E4-60DDA9B5E4D5}" destId="{481BAA12-3954-458B-9728-2EA7BB3F6EAC}" srcOrd="0" destOrd="0" presId="urn:microsoft.com/office/officeart/2005/8/layout/hierarchy2"/>
    <dgm:cxn modelId="{2C86A1D1-4FA9-4AB2-9A18-0E16115A19E5}" type="presParOf" srcId="{32AB97A7-AA38-4C42-8C74-AFA50A1FAE4E}" destId="{2CF67537-1D62-412D-B610-E2C2B8BAE0CA}" srcOrd="7" destOrd="0" presId="urn:microsoft.com/office/officeart/2005/8/layout/hierarchy2"/>
    <dgm:cxn modelId="{8659F466-6F4F-4DA1-A2BB-BB76CF66AA0A}" type="presParOf" srcId="{2CF67537-1D62-412D-B610-E2C2B8BAE0CA}" destId="{140CA32C-C911-48F2-8245-B3D2B08D79CC}" srcOrd="0" destOrd="0" presId="urn:microsoft.com/office/officeart/2005/8/layout/hierarchy2"/>
    <dgm:cxn modelId="{593C1E7C-D463-4A0B-AC98-4476762F5308}" type="presParOf" srcId="{2CF67537-1D62-412D-B610-E2C2B8BAE0CA}" destId="{D311D79E-12CD-47B4-8E4E-32D2854658FF}" srcOrd="1" destOrd="0" presId="urn:microsoft.com/office/officeart/2005/8/layout/hierarchy2"/>
    <dgm:cxn modelId="{447BEBB8-EA09-47CC-A4E1-1B201CA0D6F2}" type="presParOf" srcId="{D311D79E-12CD-47B4-8E4E-32D2854658FF}" destId="{E3AFDADE-37C0-4969-9592-6E3A03852019}" srcOrd="0" destOrd="0" presId="urn:microsoft.com/office/officeart/2005/8/layout/hierarchy2"/>
    <dgm:cxn modelId="{65BAA91D-5B57-4342-8D0A-02CD57CAC678}" type="presParOf" srcId="{E3AFDADE-37C0-4969-9592-6E3A03852019}" destId="{C4C42B57-2D0E-4C8E-879A-88DF095B316D}" srcOrd="0" destOrd="0" presId="urn:microsoft.com/office/officeart/2005/8/layout/hierarchy2"/>
    <dgm:cxn modelId="{69B4105A-C2E3-487F-8759-85457C66B7BD}" type="presParOf" srcId="{D311D79E-12CD-47B4-8E4E-32D2854658FF}" destId="{83F7C179-06CD-437C-A62B-A88E8227A038}" srcOrd="1" destOrd="0" presId="urn:microsoft.com/office/officeart/2005/8/layout/hierarchy2"/>
    <dgm:cxn modelId="{8FBE02EC-AF15-4D32-B616-5061F1D4B08E}" type="presParOf" srcId="{83F7C179-06CD-437C-A62B-A88E8227A038}" destId="{CE9ECB09-50DF-4DF9-9B3A-1FD9F0F2EFB6}" srcOrd="0" destOrd="0" presId="urn:microsoft.com/office/officeart/2005/8/layout/hierarchy2"/>
    <dgm:cxn modelId="{CA80BB67-6780-423E-8A18-E9971B4E6C25}" type="presParOf" srcId="{83F7C179-06CD-437C-A62B-A88E8227A038}" destId="{9397B04A-4C63-4972-9DE1-FBD0C89865A2}" srcOrd="1" destOrd="0" presId="urn:microsoft.com/office/officeart/2005/8/layout/hierarchy2"/>
    <dgm:cxn modelId="{870E3DB0-6130-4BE6-9024-523E027C498C}" type="presParOf" srcId="{9397B04A-4C63-4972-9DE1-FBD0C89865A2}" destId="{81DE5BC3-5249-4220-84AA-FBAAB587F301}" srcOrd="0" destOrd="0" presId="urn:microsoft.com/office/officeart/2005/8/layout/hierarchy2"/>
    <dgm:cxn modelId="{3DFB6D29-3DBE-4EBA-82AA-3E2709EA0DA3}" type="presParOf" srcId="{81DE5BC3-5249-4220-84AA-FBAAB587F301}" destId="{4EF40E5C-F6E6-4DFE-93EB-9DA87FC864B2}" srcOrd="0" destOrd="0" presId="urn:microsoft.com/office/officeart/2005/8/layout/hierarchy2"/>
    <dgm:cxn modelId="{005F1C0D-9DD7-4C2B-8EF5-605CED2B5C23}" type="presParOf" srcId="{9397B04A-4C63-4972-9DE1-FBD0C89865A2}" destId="{7F27BD14-F2B3-475B-B3CB-B05C4C568FF6}" srcOrd="1" destOrd="0" presId="urn:microsoft.com/office/officeart/2005/8/layout/hierarchy2"/>
    <dgm:cxn modelId="{17E0349E-B1F1-4B97-A811-D3ABE199A855}" type="presParOf" srcId="{7F27BD14-F2B3-475B-B3CB-B05C4C568FF6}" destId="{977E8281-96B0-418A-9A0F-0F34B16F6F66}" srcOrd="0" destOrd="0" presId="urn:microsoft.com/office/officeart/2005/8/layout/hierarchy2"/>
    <dgm:cxn modelId="{3B600A0A-5E81-41AF-BF5C-C7C73FF004AA}" type="presParOf" srcId="{7F27BD14-F2B3-475B-B3CB-B05C4C568FF6}" destId="{8242B39D-B550-47A8-B879-587AECEDD940}" srcOrd="1" destOrd="0" presId="urn:microsoft.com/office/officeart/2005/8/layout/hierarchy2"/>
  </dgm:cxnLst>
  <dgm:bg/>
  <dgm:whole/>
</dgm:dataModel>
</file>

<file path=ppt/diagrams/data6.xml><?xml version="1.0" encoding="utf-8"?>
<dgm:dataModel xmlns:dgm="http://schemas.openxmlformats.org/drawingml/2006/diagram" xmlns:a="http://schemas.openxmlformats.org/drawingml/2006/main">
  <dgm:ptLst>
    <dgm:pt modelId="{9092F578-0626-4987-9042-E21165BCE912}"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E93EB4DA-C326-4E6C-9276-2A29920D92A1}">
      <dgm:prSet phldrT="[Text]" custT="1"/>
      <dgm:spPr/>
      <dgm:t>
        <a:bodyPr/>
        <a:lstStyle/>
        <a:p>
          <a:pPr algn="justLow" rtl="1"/>
          <a:r>
            <a:rPr lang="fa-IR" sz="2000" b="1" dirty="0" smtClean="0"/>
            <a:t>کارکنان هويت اجتماعي و مبناي نهادي شدن سازمان بشمار مي روند.</a:t>
          </a:r>
          <a:endParaRPr lang="en-US" sz="2000" b="1" dirty="0"/>
        </a:p>
      </dgm:t>
    </dgm:pt>
    <dgm:pt modelId="{9B3E98C4-2FF3-48E0-A60A-2E0146B180F6}" type="parTrans" cxnId="{C27E8E85-B8CE-458B-AA19-CC8346E58FBA}">
      <dgm:prSet/>
      <dgm:spPr/>
      <dgm:t>
        <a:bodyPr/>
        <a:lstStyle/>
        <a:p>
          <a:pPr algn="justLow" rtl="1"/>
          <a:endParaRPr lang="en-US"/>
        </a:p>
      </dgm:t>
    </dgm:pt>
    <dgm:pt modelId="{975363D3-4246-4079-8F1F-BD06189BECA8}" type="sibTrans" cxnId="{C27E8E85-B8CE-458B-AA19-CC8346E58FBA}">
      <dgm:prSet/>
      <dgm:spPr/>
      <dgm:t>
        <a:bodyPr/>
        <a:lstStyle/>
        <a:p>
          <a:pPr algn="justLow" rtl="1"/>
          <a:endParaRPr lang="en-US"/>
        </a:p>
      </dgm:t>
    </dgm:pt>
    <dgm:pt modelId="{B4D2161A-5E7A-4015-BF5E-3778F32E0188}">
      <dgm:prSet phldrT="[Text]" custT="1"/>
      <dgm:spPr/>
      <dgm:t>
        <a:bodyPr/>
        <a:lstStyle/>
        <a:p>
          <a:pPr algn="justLow" rtl="1"/>
          <a:r>
            <a:rPr lang="fa-IR" sz="2000" b="1" dirty="0" smtClean="0"/>
            <a:t>کارکنان سرمايه پايان ناپذيري از هوشمندي، معرفت، دانش، تجربه و مهارت  در اختيار سازمان قرار مي دهند.</a:t>
          </a:r>
          <a:endParaRPr lang="en-US" sz="2000" b="1" dirty="0"/>
        </a:p>
      </dgm:t>
    </dgm:pt>
    <dgm:pt modelId="{DDA51D6D-1E27-4EFF-9F8B-CDA6BF74CA10}" type="parTrans" cxnId="{2AA0428D-2FBA-4EFE-8C2B-C783B848E31B}">
      <dgm:prSet/>
      <dgm:spPr/>
      <dgm:t>
        <a:bodyPr/>
        <a:lstStyle/>
        <a:p>
          <a:pPr algn="justLow" rtl="1"/>
          <a:endParaRPr lang="en-US"/>
        </a:p>
      </dgm:t>
    </dgm:pt>
    <dgm:pt modelId="{94BBEE3E-FF1C-4393-B0C2-96408602D977}" type="sibTrans" cxnId="{2AA0428D-2FBA-4EFE-8C2B-C783B848E31B}">
      <dgm:prSet/>
      <dgm:spPr/>
      <dgm:t>
        <a:bodyPr/>
        <a:lstStyle/>
        <a:p>
          <a:pPr algn="justLow" rtl="1"/>
          <a:endParaRPr lang="en-US"/>
        </a:p>
      </dgm:t>
    </dgm:pt>
    <dgm:pt modelId="{1CEDB94C-2F26-4AD4-80DE-FEC39A7E7573}">
      <dgm:prSet phldrT="[Text]" custT="1"/>
      <dgm:spPr/>
      <dgm:t>
        <a:bodyPr/>
        <a:lstStyle/>
        <a:p>
          <a:pPr algn="justLow" rtl="1"/>
          <a:r>
            <a:rPr lang="fa-IR" sz="2000" b="1" dirty="0" smtClean="0"/>
            <a:t>کارکنان اساسي ترين مزيت رقابتي سازمان در مواجهه با چالشهاي محيطي مي باشند.</a:t>
          </a:r>
          <a:endParaRPr lang="en-US" sz="2000" b="1" dirty="0"/>
        </a:p>
      </dgm:t>
    </dgm:pt>
    <dgm:pt modelId="{316B887B-DB6A-4875-9594-2E1E01B004C7}" type="parTrans" cxnId="{77B76E2F-A8FF-4588-A1DE-E6EE1F3E6B4B}">
      <dgm:prSet/>
      <dgm:spPr/>
      <dgm:t>
        <a:bodyPr/>
        <a:lstStyle/>
        <a:p>
          <a:pPr algn="justLow" rtl="1"/>
          <a:endParaRPr lang="en-US"/>
        </a:p>
      </dgm:t>
    </dgm:pt>
    <dgm:pt modelId="{76043ADD-D9CE-4A96-B2EC-F3B868DA8649}" type="sibTrans" cxnId="{77B76E2F-A8FF-4588-A1DE-E6EE1F3E6B4B}">
      <dgm:prSet/>
      <dgm:spPr/>
      <dgm:t>
        <a:bodyPr/>
        <a:lstStyle/>
        <a:p>
          <a:pPr algn="justLow" rtl="1"/>
          <a:endParaRPr lang="en-US"/>
        </a:p>
      </dgm:t>
    </dgm:pt>
    <dgm:pt modelId="{FD42ED4F-9CD0-4FA7-A787-55E547C43E02}">
      <dgm:prSet phldrT="[Text]" custT="1"/>
      <dgm:spPr/>
      <dgm:t>
        <a:bodyPr/>
        <a:lstStyle/>
        <a:p>
          <a:pPr algn="justLow" rtl="1"/>
          <a:r>
            <a:rPr lang="fa-IR" sz="2000" b="1" dirty="0" smtClean="0"/>
            <a:t>شايستگي هاي کارکنان منشا شايستگي هاي سازمان است.</a:t>
          </a:r>
          <a:endParaRPr lang="en-US" sz="2000" b="1" dirty="0"/>
        </a:p>
      </dgm:t>
    </dgm:pt>
    <dgm:pt modelId="{00F8B021-B2FF-4F89-BECF-D0BACFD9E5EB}" type="parTrans" cxnId="{2561A346-5F66-4EBF-895D-3DB6FC35D242}">
      <dgm:prSet/>
      <dgm:spPr/>
      <dgm:t>
        <a:bodyPr/>
        <a:lstStyle/>
        <a:p>
          <a:pPr algn="justLow" rtl="1"/>
          <a:endParaRPr lang="en-US"/>
        </a:p>
      </dgm:t>
    </dgm:pt>
    <dgm:pt modelId="{28E041F1-E4D7-4D22-9383-7BBEBDCD36EC}" type="sibTrans" cxnId="{2561A346-5F66-4EBF-895D-3DB6FC35D242}">
      <dgm:prSet/>
      <dgm:spPr/>
      <dgm:t>
        <a:bodyPr/>
        <a:lstStyle/>
        <a:p>
          <a:pPr algn="justLow" rtl="1"/>
          <a:endParaRPr lang="en-US"/>
        </a:p>
      </dgm:t>
    </dgm:pt>
    <dgm:pt modelId="{3C83475D-12AC-42CA-A75F-C3BB0D5005EE}" type="pres">
      <dgm:prSet presAssocID="{9092F578-0626-4987-9042-E21165BCE912}" presName="linear" presStyleCnt="0">
        <dgm:presLayoutVars>
          <dgm:dir/>
          <dgm:animLvl val="lvl"/>
          <dgm:resizeHandles val="exact"/>
        </dgm:presLayoutVars>
      </dgm:prSet>
      <dgm:spPr/>
      <dgm:t>
        <a:bodyPr/>
        <a:lstStyle/>
        <a:p>
          <a:endParaRPr lang="en-US"/>
        </a:p>
      </dgm:t>
    </dgm:pt>
    <dgm:pt modelId="{FFFE3358-0D38-481D-86D8-F79A20C7BCF7}" type="pres">
      <dgm:prSet presAssocID="{E93EB4DA-C326-4E6C-9276-2A29920D92A1}" presName="parentLin" presStyleCnt="0"/>
      <dgm:spPr/>
    </dgm:pt>
    <dgm:pt modelId="{4646DA4A-7F7E-4937-A807-A9AAD0BA3F9C}" type="pres">
      <dgm:prSet presAssocID="{E93EB4DA-C326-4E6C-9276-2A29920D92A1}" presName="parentLeftMargin" presStyleLbl="node1" presStyleIdx="0" presStyleCnt="4"/>
      <dgm:spPr/>
      <dgm:t>
        <a:bodyPr/>
        <a:lstStyle/>
        <a:p>
          <a:endParaRPr lang="en-US"/>
        </a:p>
      </dgm:t>
    </dgm:pt>
    <dgm:pt modelId="{91DCC7D1-0646-4653-BB29-E9B772374297}" type="pres">
      <dgm:prSet presAssocID="{E93EB4DA-C326-4E6C-9276-2A29920D92A1}" presName="parentText" presStyleLbl="node1" presStyleIdx="0" presStyleCnt="4" custScaleX="163265" custLinFactNeighborX="-23002" custLinFactNeighborY="41805">
        <dgm:presLayoutVars>
          <dgm:chMax val="0"/>
          <dgm:bulletEnabled val="1"/>
        </dgm:presLayoutVars>
      </dgm:prSet>
      <dgm:spPr/>
      <dgm:t>
        <a:bodyPr/>
        <a:lstStyle/>
        <a:p>
          <a:endParaRPr lang="en-US"/>
        </a:p>
      </dgm:t>
    </dgm:pt>
    <dgm:pt modelId="{D285BC86-7B7F-409D-B07C-1E02F30513F1}" type="pres">
      <dgm:prSet presAssocID="{E93EB4DA-C326-4E6C-9276-2A29920D92A1}" presName="negativeSpace" presStyleCnt="0"/>
      <dgm:spPr/>
    </dgm:pt>
    <dgm:pt modelId="{11A6D412-03C3-4AD5-8EB2-D9A75E45445A}" type="pres">
      <dgm:prSet presAssocID="{E93EB4DA-C326-4E6C-9276-2A29920D92A1}" presName="childText" presStyleLbl="conFgAcc1" presStyleIdx="0" presStyleCnt="4" custLinFactY="27544" custLinFactNeighborY="100000">
        <dgm:presLayoutVars>
          <dgm:bulletEnabled val="1"/>
        </dgm:presLayoutVars>
      </dgm:prSet>
      <dgm:spPr/>
    </dgm:pt>
    <dgm:pt modelId="{2CDDEAD6-E94E-4706-ADD4-3791BE9B3E5B}" type="pres">
      <dgm:prSet presAssocID="{975363D3-4246-4079-8F1F-BD06189BECA8}" presName="spaceBetweenRectangles" presStyleCnt="0"/>
      <dgm:spPr/>
    </dgm:pt>
    <dgm:pt modelId="{6C37CE07-6F2C-4C00-95D1-DDC17A37595F}" type="pres">
      <dgm:prSet presAssocID="{B4D2161A-5E7A-4015-BF5E-3778F32E0188}" presName="parentLin" presStyleCnt="0"/>
      <dgm:spPr/>
    </dgm:pt>
    <dgm:pt modelId="{DC7D1B61-286A-49AC-8BBC-0768BEFED05D}" type="pres">
      <dgm:prSet presAssocID="{B4D2161A-5E7A-4015-BF5E-3778F32E0188}" presName="parentLeftMargin" presStyleLbl="node1" presStyleIdx="0" presStyleCnt="4"/>
      <dgm:spPr/>
      <dgm:t>
        <a:bodyPr/>
        <a:lstStyle/>
        <a:p>
          <a:endParaRPr lang="en-US"/>
        </a:p>
      </dgm:t>
    </dgm:pt>
    <dgm:pt modelId="{BAB4C854-A28E-4A4C-B03E-256CAABCF3E0}" type="pres">
      <dgm:prSet presAssocID="{B4D2161A-5E7A-4015-BF5E-3778F32E0188}" presName="parentText" presStyleLbl="node1" presStyleIdx="1" presStyleCnt="4" custScaleX="163265" custLinFactNeighborX="-23002" custLinFactNeighborY="33510">
        <dgm:presLayoutVars>
          <dgm:chMax val="0"/>
          <dgm:bulletEnabled val="1"/>
        </dgm:presLayoutVars>
      </dgm:prSet>
      <dgm:spPr/>
      <dgm:t>
        <a:bodyPr/>
        <a:lstStyle/>
        <a:p>
          <a:endParaRPr lang="en-US"/>
        </a:p>
      </dgm:t>
    </dgm:pt>
    <dgm:pt modelId="{9DF647D3-ECDB-4C02-B42E-3903B0CAA600}" type="pres">
      <dgm:prSet presAssocID="{B4D2161A-5E7A-4015-BF5E-3778F32E0188}" presName="negativeSpace" presStyleCnt="0"/>
      <dgm:spPr/>
    </dgm:pt>
    <dgm:pt modelId="{F7C4F6F4-3B7E-4FDA-9BEE-D162C6C7CBD0}" type="pres">
      <dgm:prSet presAssocID="{B4D2161A-5E7A-4015-BF5E-3778F32E0188}" presName="childText" presStyleLbl="conFgAcc1" presStyleIdx="1" presStyleCnt="4" custLinFactY="34046" custLinFactNeighborY="100000">
        <dgm:presLayoutVars>
          <dgm:bulletEnabled val="1"/>
        </dgm:presLayoutVars>
      </dgm:prSet>
      <dgm:spPr/>
    </dgm:pt>
    <dgm:pt modelId="{C0AB0792-2558-4963-A954-BE5AA4DFB9D8}" type="pres">
      <dgm:prSet presAssocID="{94BBEE3E-FF1C-4393-B0C2-96408602D977}" presName="spaceBetweenRectangles" presStyleCnt="0"/>
      <dgm:spPr/>
    </dgm:pt>
    <dgm:pt modelId="{57F7AE22-E85F-4B24-B7CD-7BE99BC2F8F5}" type="pres">
      <dgm:prSet presAssocID="{1CEDB94C-2F26-4AD4-80DE-FEC39A7E7573}" presName="parentLin" presStyleCnt="0"/>
      <dgm:spPr/>
    </dgm:pt>
    <dgm:pt modelId="{50846A80-CB6F-44B1-B8AD-4776E54D77C7}" type="pres">
      <dgm:prSet presAssocID="{1CEDB94C-2F26-4AD4-80DE-FEC39A7E7573}" presName="parentLeftMargin" presStyleLbl="node1" presStyleIdx="1" presStyleCnt="4"/>
      <dgm:spPr/>
      <dgm:t>
        <a:bodyPr/>
        <a:lstStyle/>
        <a:p>
          <a:endParaRPr lang="en-US"/>
        </a:p>
      </dgm:t>
    </dgm:pt>
    <dgm:pt modelId="{9E438F18-1897-4523-99B2-4CDE076BE415}" type="pres">
      <dgm:prSet presAssocID="{1CEDB94C-2F26-4AD4-80DE-FEC39A7E7573}" presName="parentText" presStyleLbl="node1" presStyleIdx="2" presStyleCnt="4" custScaleX="163265" custLinFactNeighborX="-23002" custLinFactNeighborY="36985">
        <dgm:presLayoutVars>
          <dgm:chMax val="0"/>
          <dgm:bulletEnabled val="1"/>
        </dgm:presLayoutVars>
      </dgm:prSet>
      <dgm:spPr/>
      <dgm:t>
        <a:bodyPr/>
        <a:lstStyle/>
        <a:p>
          <a:endParaRPr lang="en-US"/>
        </a:p>
      </dgm:t>
    </dgm:pt>
    <dgm:pt modelId="{CE498DA6-F95D-4050-B52C-56F5CB623945}" type="pres">
      <dgm:prSet presAssocID="{1CEDB94C-2F26-4AD4-80DE-FEC39A7E7573}" presName="negativeSpace" presStyleCnt="0"/>
      <dgm:spPr/>
    </dgm:pt>
    <dgm:pt modelId="{60729FE7-31A4-4F6A-A484-BB196FEBB009}" type="pres">
      <dgm:prSet presAssocID="{1CEDB94C-2F26-4AD4-80DE-FEC39A7E7573}" presName="childText" presStyleLbl="conFgAcc1" presStyleIdx="2" presStyleCnt="4" custLinFactY="21899" custLinFactNeighborY="100000">
        <dgm:presLayoutVars>
          <dgm:bulletEnabled val="1"/>
        </dgm:presLayoutVars>
      </dgm:prSet>
      <dgm:spPr/>
    </dgm:pt>
    <dgm:pt modelId="{273BE429-4F6C-41C8-88A7-2B3B62684413}" type="pres">
      <dgm:prSet presAssocID="{76043ADD-D9CE-4A96-B2EC-F3B868DA8649}" presName="spaceBetweenRectangles" presStyleCnt="0"/>
      <dgm:spPr/>
    </dgm:pt>
    <dgm:pt modelId="{05554D91-7A4B-4117-A164-F57FF2F1132E}" type="pres">
      <dgm:prSet presAssocID="{FD42ED4F-9CD0-4FA7-A787-55E547C43E02}" presName="parentLin" presStyleCnt="0"/>
      <dgm:spPr/>
    </dgm:pt>
    <dgm:pt modelId="{812AD90C-1715-4317-9B1B-E791394E6F2E}" type="pres">
      <dgm:prSet presAssocID="{FD42ED4F-9CD0-4FA7-A787-55E547C43E02}" presName="parentLeftMargin" presStyleLbl="node1" presStyleIdx="2" presStyleCnt="4"/>
      <dgm:spPr/>
      <dgm:t>
        <a:bodyPr/>
        <a:lstStyle/>
        <a:p>
          <a:endParaRPr lang="en-US"/>
        </a:p>
      </dgm:t>
    </dgm:pt>
    <dgm:pt modelId="{27883D24-3EC9-4A5C-9D2E-EA51483FD950}" type="pres">
      <dgm:prSet presAssocID="{FD42ED4F-9CD0-4FA7-A787-55E547C43E02}" presName="parentText" presStyleLbl="node1" presStyleIdx="3" presStyleCnt="4" custScaleX="163265" custLinFactNeighborX="-23002" custLinFactNeighborY="32131">
        <dgm:presLayoutVars>
          <dgm:chMax val="0"/>
          <dgm:bulletEnabled val="1"/>
        </dgm:presLayoutVars>
      </dgm:prSet>
      <dgm:spPr/>
      <dgm:t>
        <a:bodyPr/>
        <a:lstStyle/>
        <a:p>
          <a:endParaRPr lang="en-US"/>
        </a:p>
      </dgm:t>
    </dgm:pt>
    <dgm:pt modelId="{B71D57F6-3E0B-4D19-895C-7B58A51679C4}" type="pres">
      <dgm:prSet presAssocID="{FD42ED4F-9CD0-4FA7-A787-55E547C43E02}" presName="negativeSpace" presStyleCnt="0"/>
      <dgm:spPr/>
    </dgm:pt>
    <dgm:pt modelId="{5AAFE3F0-E744-42C0-93EE-709EED5F3A90}" type="pres">
      <dgm:prSet presAssocID="{FD42ED4F-9CD0-4FA7-A787-55E547C43E02}" presName="childText" presStyleLbl="conFgAcc1" presStyleIdx="3" presStyleCnt="4" custLinFactNeighborY="-6471">
        <dgm:presLayoutVars>
          <dgm:bulletEnabled val="1"/>
        </dgm:presLayoutVars>
      </dgm:prSet>
      <dgm:spPr/>
    </dgm:pt>
  </dgm:ptLst>
  <dgm:cxnLst>
    <dgm:cxn modelId="{4EF41374-4996-49BB-B61D-2C82269FEF84}" type="presOf" srcId="{B4D2161A-5E7A-4015-BF5E-3778F32E0188}" destId="{BAB4C854-A28E-4A4C-B03E-256CAABCF3E0}" srcOrd="1" destOrd="0" presId="urn:microsoft.com/office/officeart/2005/8/layout/list1"/>
    <dgm:cxn modelId="{03CF646E-2055-4FD2-A5E9-1872D49BFC6D}" type="presOf" srcId="{9092F578-0626-4987-9042-E21165BCE912}" destId="{3C83475D-12AC-42CA-A75F-C3BB0D5005EE}" srcOrd="0" destOrd="0" presId="urn:microsoft.com/office/officeart/2005/8/layout/list1"/>
    <dgm:cxn modelId="{2FECF4EA-8E44-49C7-ADA5-8E57FC17BA65}" type="presOf" srcId="{1CEDB94C-2F26-4AD4-80DE-FEC39A7E7573}" destId="{50846A80-CB6F-44B1-B8AD-4776E54D77C7}" srcOrd="0" destOrd="0" presId="urn:microsoft.com/office/officeart/2005/8/layout/list1"/>
    <dgm:cxn modelId="{2AA0428D-2FBA-4EFE-8C2B-C783B848E31B}" srcId="{9092F578-0626-4987-9042-E21165BCE912}" destId="{B4D2161A-5E7A-4015-BF5E-3778F32E0188}" srcOrd="1" destOrd="0" parTransId="{DDA51D6D-1E27-4EFF-9F8B-CDA6BF74CA10}" sibTransId="{94BBEE3E-FF1C-4393-B0C2-96408602D977}"/>
    <dgm:cxn modelId="{BC2D9050-8482-4CE7-8CD9-A01B5BF4910A}" type="presOf" srcId="{FD42ED4F-9CD0-4FA7-A787-55E547C43E02}" destId="{27883D24-3EC9-4A5C-9D2E-EA51483FD950}" srcOrd="1" destOrd="0" presId="urn:microsoft.com/office/officeart/2005/8/layout/list1"/>
    <dgm:cxn modelId="{B96993F9-D612-45F2-AD82-D9DEF37B9A1B}" type="presOf" srcId="{E93EB4DA-C326-4E6C-9276-2A29920D92A1}" destId="{4646DA4A-7F7E-4937-A807-A9AAD0BA3F9C}" srcOrd="0" destOrd="0" presId="urn:microsoft.com/office/officeart/2005/8/layout/list1"/>
    <dgm:cxn modelId="{D4CF592B-B653-4442-A020-D3C88AFDB4B5}" type="presOf" srcId="{FD42ED4F-9CD0-4FA7-A787-55E547C43E02}" destId="{812AD90C-1715-4317-9B1B-E791394E6F2E}" srcOrd="0" destOrd="0" presId="urn:microsoft.com/office/officeart/2005/8/layout/list1"/>
    <dgm:cxn modelId="{C97DAC81-43C3-4B9A-B4AC-F5C0DA478CFD}" type="presOf" srcId="{E93EB4DA-C326-4E6C-9276-2A29920D92A1}" destId="{91DCC7D1-0646-4653-BB29-E9B772374297}" srcOrd="1" destOrd="0" presId="urn:microsoft.com/office/officeart/2005/8/layout/list1"/>
    <dgm:cxn modelId="{2561A346-5F66-4EBF-895D-3DB6FC35D242}" srcId="{9092F578-0626-4987-9042-E21165BCE912}" destId="{FD42ED4F-9CD0-4FA7-A787-55E547C43E02}" srcOrd="3" destOrd="0" parTransId="{00F8B021-B2FF-4F89-BECF-D0BACFD9E5EB}" sibTransId="{28E041F1-E4D7-4D22-9383-7BBEBDCD36EC}"/>
    <dgm:cxn modelId="{2BB9B34D-E9D1-471A-96AE-A8A2B503D69C}" type="presOf" srcId="{1CEDB94C-2F26-4AD4-80DE-FEC39A7E7573}" destId="{9E438F18-1897-4523-99B2-4CDE076BE415}" srcOrd="1" destOrd="0" presId="urn:microsoft.com/office/officeart/2005/8/layout/list1"/>
    <dgm:cxn modelId="{CECB7850-CDD9-4E4A-AB15-FE915C664898}" type="presOf" srcId="{B4D2161A-5E7A-4015-BF5E-3778F32E0188}" destId="{DC7D1B61-286A-49AC-8BBC-0768BEFED05D}" srcOrd="0" destOrd="0" presId="urn:microsoft.com/office/officeart/2005/8/layout/list1"/>
    <dgm:cxn modelId="{77B76E2F-A8FF-4588-A1DE-E6EE1F3E6B4B}" srcId="{9092F578-0626-4987-9042-E21165BCE912}" destId="{1CEDB94C-2F26-4AD4-80DE-FEC39A7E7573}" srcOrd="2" destOrd="0" parTransId="{316B887B-DB6A-4875-9594-2E1E01B004C7}" sibTransId="{76043ADD-D9CE-4A96-B2EC-F3B868DA8649}"/>
    <dgm:cxn modelId="{C27E8E85-B8CE-458B-AA19-CC8346E58FBA}" srcId="{9092F578-0626-4987-9042-E21165BCE912}" destId="{E93EB4DA-C326-4E6C-9276-2A29920D92A1}" srcOrd="0" destOrd="0" parTransId="{9B3E98C4-2FF3-48E0-A60A-2E0146B180F6}" sibTransId="{975363D3-4246-4079-8F1F-BD06189BECA8}"/>
    <dgm:cxn modelId="{D73E9011-F45B-4B87-B19D-9BBBF8266CD2}" type="presParOf" srcId="{3C83475D-12AC-42CA-A75F-C3BB0D5005EE}" destId="{FFFE3358-0D38-481D-86D8-F79A20C7BCF7}" srcOrd="0" destOrd="0" presId="urn:microsoft.com/office/officeart/2005/8/layout/list1"/>
    <dgm:cxn modelId="{D33A7A28-CE0C-4039-AEED-73438599144C}" type="presParOf" srcId="{FFFE3358-0D38-481D-86D8-F79A20C7BCF7}" destId="{4646DA4A-7F7E-4937-A807-A9AAD0BA3F9C}" srcOrd="0" destOrd="0" presId="urn:microsoft.com/office/officeart/2005/8/layout/list1"/>
    <dgm:cxn modelId="{D07DA2B0-D9F4-48EC-A67A-C13095EA7DF6}" type="presParOf" srcId="{FFFE3358-0D38-481D-86D8-F79A20C7BCF7}" destId="{91DCC7D1-0646-4653-BB29-E9B772374297}" srcOrd="1" destOrd="0" presId="urn:microsoft.com/office/officeart/2005/8/layout/list1"/>
    <dgm:cxn modelId="{F3F6C2AF-FD56-4469-8609-53341FA042FE}" type="presParOf" srcId="{3C83475D-12AC-42CA-A75F-C3BB0D5005EE}" destId="{D285BC86-7B7F-409D-B07C-1E02F30513F1}" srcOrd="1" destOrd="0" presId="urn:microsoft.com/office/officeart/2005/8/layout/list1"/>
    <dgm:cxn modelId="{5A37016B-6202-43F0-AABE-294F1ACDAC13}" type="presParOf" srcId="{3C83475D-12AC-42CA-A75F-C3BB0D5005EE}" destId="{11A6D412-03C3-4AD5-8EB2-D9A75E45445A}" srcOrd="2" destOrd="0" presId="urn:microsoft.com/office/officeart/2005/8/layout/list1"/>
    <dgm:cxn modelId="{521EEF4C-AD26-47AA-BCFB-7949BD4D2B06}" type="presParOf" srcId="{3C83475D-12AC-42CA-A75F-C3BB0D5005EE}" destId="{2CDDEAD6-E94E-4706-ADD4-3791BE9B3E5B}" srcOrd="3" destOrd="0" presId="urn:microsoft.com/office/officeart/2005/8/layout/list1"/>
    <dgm:cxn modelId="{4896D95F-3802-4C55-8600-E2028AE5B670}" type="presParOf" srcId="{3C83475D-12AC-42CA-A75F-C3BB0D5005EE}" destId="{6C37CE07-6F2C-4C00-95D1-DDC17A37595F}" srcOrd="4" destOrd="0" presId="urn:microsoft.com/office/officeart/2005/8/layout/list1"/>
    <dgm:cxn modelId="{84DB3533-8684-456C-AE1B-2BBB8F350A33}" type="presParOf" srcId="{6C37CE07-6F2C-4C00-95D1-DDC17A37595F}" destId="{DC7D1B61-286A-49AC-8BBC-0768BEFED05D}" srcOrd="0" destOrd="0" presId="urn:microsoft.com/office/officeart/2005/8/layout/list1"/>
    <dgm:cxn modelId="{217BAD50-8464-4708-B677-8F26DA956A73}" type="presParOf" srcId="{6C37CE07-6F2C-4C00-95D1-DDC17A37595F}" destId="{BAB4C854-A28E-4A4C-B03E-256CAABCF3E0}" srcOrd="1" destOrd="0" presId="urn:microsoft.com/office/officeart/2005/8/layout/list1"/>
    <dgm:cxn modelId="{1CBE81DF-6396-48E8-B746-61C4F88FD3A9}" type="presParOf" srcId="{3C83475D-12AC-42CA-A75F-C3BB0D5005EE}" destId="{9DF647D3-ECDB-4C02-B42E-3903B0CAA600}" srcOrd="5" destOrd="0" presId="urn:microsoft.com/office/officeart/2005/8/layout/list1"/>
    <dgm:cxn modelId="{073890D8-A7EC-430A-BFFE-084E1B6C2193}" type="presParOf" srcId="{3C83475D-12AC-42CA-A75F-C3BB0D5005EE}" destId="{F7C4F6F4-3B7E-4FDA-9BEE-D162C6C7CBD0}" srcOrd="6" destOrd="0" presId="urn:microsoft.com/office/officeart/2005/8/layout/list1"/>
    <dgm:cxn modelId="{1BE741FD-FA8F-4797-9428-238D15BF88C3}" type="presParOf" srcId="{3C83475D-12AC-42CA-A75F-C3BB0D5005EE}" destId="{C0AB0792-2558-4963-A954-BE5AA4DFB9D8}" srcOrd="7" destOrd="0" presId="urn:microsoft.com/office/officeart/2005/8/layout/list1"/>
    <dgm:cxn modelId="{D8B7DAED-7A52-41C2-A827-23FA195263A7}" type="presParOf" srcId="{3C83475D-12AC-42CA-A75F-C3BB0D5005EE}" destId="{57F7AE22-E85F-4B24-B7CD-7BE99BC2F8F5}" srcOrd="8" destOrd="0" presId="urn:microsoft.com/office/officeart/2005/8/layout/list1"/>
    <dgm:cxn modelId="{0DA5D54B-6EEC-491C-924E-E7F7DAE0D147}" type="presParOf" srcId="{57F7AE22-E85F-4B24-B7CD-7BE99BC2F8F5}" destId="{50846A80-CB6F-44B1-B8AD-4776E54D77C7}" srcOrd="0" destOrd="0" presId="urn:microsoft.com/office/officeart/2005/8/layout/list1"/>
    <dgm:cxn modelId="{040A8137-CEE5-4E79-A016-EB3FA4B3CDAC}" type="presParOf" srcId="{57F7AE22-E85F-4B24-B7CD-7BE99BC2F8F5}" destId="{9E438F18-1897-4523-99B2-4CDE076BE415}" srcOrd="1" destOrd="0" presId="urn:microsoft.com/office/officeart/2005/8/layout/list1"/>
    <dgm:cxn modelId="{0DF56037-887C-4381-819B-4CE18C54258A}" type="presParOf" srcId="{3C83475D-12AC-42CA-A75F-C3BB0D5005EE}" destId="{CE498DA6-F95D-4050-B52C-56F5CB623945}" srcOrd="9" destOrd="0" presId="urn:microsoft.com/office/officeart/2005/8/layout/list1"/>
    <dgm:cxn modelId="{C4A7CA3B-513F-4DFF-BD97-466B2FDCC6BA}" type="presParOf" srcId="{3C83475D-12AC-42CA-A75F-C3BB0D5005EE}" destId="{60729FE7-31A4-4F6A-A484-BB196FEBB009}" srcOrd="10" destOrd="0" presId="urn:microsoft.com/office/officeart/2005/8/layout/list1"/>
    <dgm:cxn modelId="{7E6A37F2-C6BD-465D-AA8D-F79B5E58016F}" type="presParOf" srcId="{3C83475D-12AC-42CA-A75F-C3BB0D5005EE}" destId="{273BE429-4F6C-41C8-88A7-2B3B62684413}" srcOrd="11" destOrd="0" presId="urn:microsoft.com/office/officeart/2005/8/layout/list1"/>
    <dgm:cxn modelId="{D84AE3E7-C06C-474A-A44F-D50B9E20B996}" type="presParOf" srcId="{3C83475D-12AC-42CA-A75F-C3BB0D5005EE}" destId="{05554D91-7A4B-4117-A164-F57FF2F1132E}" srcOrd="12" destOrd="0" presId="urn:microsoft.com/office/officeart/2005/8/layout/list1"/>
    <dgm:cxn modelId="{490B44F5-0DF0-46E1-BE26-A6EDA651DC09}" type="presParOf" srcId="{05554D91-7A4B-4117-A164-F57FF2F1132E}" destId="{812AD90C-1715-4317-9B1B-E791394E6F2E}" srcOrd="0" destOrd="0" presId="urn:microsoft.com/office/officeart/2005/8/layout/list1"/>
    <dgm:cxn modelId="{4CD3A692-B3D4-4C56-AAF6-33A59BA4BE40}" type="presParOf" srcId="{05554D91-7A4B-4117-A164-F57FF2F1132E}" destId="{27883D24-3EC9-4A5C-9D2E-EA51483FD950}" srcOrd="1" destOrd="0" presId="urn:microsoft.com/office/officeart/2005/8/layout/list1"/>
    <dgm:cxn modelId="{C3D407D4-0F74-4523-8E16-3C10E3D80D91}" type="presParOf" srcId="{3C83475D-12AC-42CA-A75F-C3BB0D5005EE}" destId="{B71D57F6-3E0B-4D19-895C-7B58A51679C4}" srcOrd="13" destOrd="0" presId="urn:microsoft.com/office/officeart/2005/8/layout/list1"/>
    <dgm:cxn modelId="{CCB69E7A-57D2-485B-B6DC-42EBA2B0302F}" type="presParOf" srcId="{3C83475D-12AC-42CA-A75F-C3BB0D5005EE}" destId="{5AAFE3F0-E744-42C0-93EE-709EED5F3A90}" srcOrd="14" destOrd="0" presId="urn:microsoft.com/office/officeart/2005/8/layout/list1"/>
  </dgm:cxnLst>
  <dgm:bg/>
  <dgm:whole/>
</dgm:dataModel>
</file>

<file path=ppt/diagrams/data7.xml><?xml version="1.0" encoding="utf-8"?>
<dgm:dataModel xmlns:dgm="http://schemas.openxmlformats.org/drawingml/2006/diagram" xmlns:a="http://schemas.openxmlformats.org/drawingml/2006/main">
  <dgm:ptLst>
    <dgm:pt modelId="{48D43C1F-0B73-4667-BBDC-465F93F56141}"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7B607D20-311C-4D6F-A310-97FF915028FF}">
      <dgm:prSet phldrT="[Text]" custT="1">
        <dgm:style>
          <a:lnRef idx="1">
            <a:schemeClr val="accent1"/>
          </a:lnRef>
          <a:fillRef idx="2">
            <a:schemeClr val="accent1"/>
          </a:fillRef>
          <a:effectRef idx="1">
            <a:schemeClr val="accent1"/>
          </a:effectRef>
          <a:fontRef idx="minor">
            <a:schemeClr val="dk1"/>
          </a:fontRef>
        </dgm:style>
      </dgm:prSet>
      <dgm:spPr/>
      <dgm:t>
        <a:bodyPr/>
        <a:lstStyle/>
        <a:p>
          <a:pPr marL="0" indent="0" algn="ctr" rtl="0"/>
          <a:endParaRPr lang="en-US" sz="2000" dirty="0"/>
        </a:p>
      </dgm:t>
    </dgm:pt>
    <dgm:pt modelId="{F73240FD-6F98-4D8B-A73A-48764A763308}" type="parTrans" cxnId="{885E86F7-9186-4D01-93BE-D00E8840A73E}">
      <dgm:prSet/>
      <dgm:spPr/>
      <dgm:t>
        <a:bodyPr/>
        <a:lstStyle/>
        <a:p>
          <a:endParaRPr lang="en-US"/>
        </a:p>
      </dgm:t>
    </dgm:pt>
    <dgm:pt modelId="{C00E2299-0B91-47C3-AFB6-7C459266A6C7}" type="sibTrans" cxnId="{885E86F7-9186-4D01-93BE-D00E8840A73E}">
      <dgm:prSet/>
      <dgm:spPr/>
      <dgm:t>
        <a:bodyPr/>
        <a:lstStyle/>
        <a:p>
          <a:endParaRPr lang="en-US"/>
        </a:p>
      </dgm:t>
    </dgm:pt>
    <dgm:pt modelId="{FC0B888F-6638-43BE-9CC3-1F4B450F8794}">
      <dgm:prSet custT="1"/>
      <dgm:spPr/>
      <dgm:t>
        <a:bodyPr/>
        <a:lstStyle/>
        <a:p>
          <a:pPr algn="justLow" rtl="1">
            <a:lnSpc>
              <a:spcPct val="150000"/>
            </a:lnSpc>
          </a:pPr>
          <a:endParaRPr lang="en-US" sz="1100" b="1" dirty="0"/>
        </a:p>
      </dgm:t>
    </dgm:pt>
    <dgm:pt modelId="{435E2DBD-4821-4626-A94C-B007F2DC69FC}" type="parTrans" cxnId="{B209E2C9-A5B5-443E-9325-6ACDC1CBB5E1}">
      <dgm:prSet/>
      <dgm:spPr/>
      <dgm:t>
        <a:bodyPr/>
        <a:lstStyle/>
        <a:p>
          <a:endParaRPr lang="en-US"/>
        </a:p>
      </dgm:t>
    </dgm:pt>
    <dgm:pt modelId="{80E818DD-C0FC-4D06-B338-32F7D1B1D980}" type="sibTrans" cxnId="{B209E2C9-A5B5-443E-9325-6ACDC1CBB5E1}">
      <dgm:prSet/>
      <dgm:spPr/>
      <dgm:t>
        <a:bodyPr/>
        <a:lstStyle/>
        <a:p>
          <a:endParaRPr lang="en-US"/>
        </a:p>
      </dgm:t>
    </dgm:pt>
    <dgm:pt modelId="{1EC567AF-9D03-467F-9FD7-FC3270B949E3}" type="pres">
      <dgm:prSet presAssocID="{48D43C1F-0B73-4667-BBDC-465F93F56141}" presName="diagram" presStyleCnt="0">
        <dgm:presLayoutVars>
          <dgm:dir/>
          <dgm:animLvl val="lvl"/>
          <dgm:resizeHandles val="exact"/>
        </dgm:presLayoutVars>
      </dgm:prSet>
      <dgm:spPr/>
      <dgm:t>
        <a:bodyPr/>
        <a:lstStyle/>
        <a:p>
          <a:endParaRPr lang="en-US"/>
        </a:p>
      </dgm:t>
    </dgm:pt>
    <dgm:pt modelId="{897DAB02-CCD8-4503-B3C1-D01436A4A6F4}" type="pres">
      <dgm:prSet presAssocID="{7B607D20-311C-4D6F-A310-97FF915028FF}" presName="compNode" presStyleCnt="0"/>
      <dgm:spPr/>
    </dgm:pt>
    <dgm:pt modelId="{0272AEAC-3953-4BDC-A4E7-0BC02261D14C}" type="pres">
      <dgm:prSet presAssocID="{7B607D20-311C-4D6F-A310-97FF915028FF}" presName="childRect" presStyleLbl="bgAcc1" presStyleIdx="0" presStyleCnt="1" custScaleX="235281" custScaleY="195734" custLinFactNeighborX="-1758" custLinFactNeighborY="-160">
        <dgm:presLayoutVars>
          <dgm:bulletEnabled val="1"/>
        </dgm:presLayoutVars>
      </dgm:prSet>
      <dgm:spPr/>
      <dgm:t>
        <a:bodyPr/>
        <a:lstStyle/>
        <a:p>
          <a:endParaRPr lang="en-US"/>
        </a:p>
      </dgm:t>
    </dgm:pt>
    <dgm:pt modelId="{B2B473E1-7D85-4944-8AF0-B19CB59F1BA6}" type="pres">
      <dgm:prSet presAssocID="{7B607D20-311C-4D6F-A310-97FF915028FF}" presName="parentText" presStyleLbl="node1" presStyleIdx="0" presStyleCnt="0">
        <dgm:presLayoutVars>
          <dgm:chMax val="0"/>
          <dgm:bulletEnabled val="1"/>
        </dgm:presLayoutVars>
      </dgm:prSet>
      <dgm:spPr/>
      <dgm:t>
        <a:bodyPr/>
        <a:lstStyle/>
        <a:p>
          <a:endParaRPr lang="en-US"/>
        </a:p>
      </dgm:t>
    </dgm:pt>
    <dgm:pt modelId="{1A8C39F8-D30F-42D4-B9AD-AE2EA162B203}" type="pres">
      <dgm:prSet presAssocID="{7B607D20-311C-4D6F-A310-97FF915028FF}" presName="parentRect" presStyleLbl="alignNode1" presStyleIdx="0" presStyleCnt="1" custFlipVert="1" custScaleX="235281" custScaleY="8106" custLinFactNeighborY="66823"/>
      <dgm:spPr/>
      <dgm:t>
        <a:bodyPr/>
        <a:lstStyle/>
        <a:p>
          <a:endParaRPr lang="en-US"/>
        </a:p>
      </dgm:t>
    </dgm:pt>
    <dgm:pt modelId="{26D68DAE-178B-4B87-AC05-75A14541D91F}" type="pres">
      <dgm:prSet presAssocID="{7B607D20-311C-4D6F-A310-97FF915028FF}" presName="adorn" presStyleLbl="fgAccFollowNode1" presStyleIdx="0" presStyleCnt="1"/>
      <dgm:spPr>
        <a:noFill/>
        <a:ln>
          <a:noFill/>
        </a:ln>
      </dgm:spPr>
    </dgm:pt>
  </dgm:ptLst>
  <dgm:cxnLst>
    <dgm:cxn modelId="{4C022A80-BE92-4813-A3C4-EA0EE306C65C}" type="presOf" srcId="{48D43C1F-0B73-4667-BBDC-465F93F56141}" destId="{1EC567AF-9D03-467F-9FD7-FC3270B949E3}" srcOrd="0" destOrd="0" presId="urn:microsoft.com/office/officeart/2005/8/layout/bList2"/>
    <dgm:cxn modelId="{A2468C8F-58FE-41B4-B969-09BC1D0A9EB9}" type="presOf" srcId="{FC0B888F-6638-43BE-9CC3-1F4B450F8794}" destId="{0272AEAC-3953-4BDC-A4E7-0BC02261D14C}" srcOrd="0" destOrd="0" presId="urn:microsoft.com/office/officeart/2005/8/layout/bList2"/>
    <dgm:cxn modelId="{75978849-F310-4177-A916-1BD537AB5FD8}" type="presOf" srcId="{7B607D20-311C-4D6F-A310-97FF915028FF}" destId="{B2B473E1-7D85-4944-8AF0-B19CB59F1BA6}" srcOrd="0" destOrd="0" presId="urn:microsoft.com/office/officeart/2005/8/layout/bList2"/>
    <dgm:cxn modelId="{C05C9E21-8C3E-491F-ADFB-A0F83613130D}" type="presOf" srcId="{7B607D20-311C-4D6F-A310-97FF915028FF}" destId="{1A8C39F8-D30F-42D4-B9AD-AE2EA162B203}" srcOrd="1" destOrd="0" presId="urn:microsoft.com/office/officeart/2005/8/layout/bList2"/>
    <dgm:cxn modelId="{885E86F7-9186-4D01-93BE-D00E8840A73E}" srcId="{48D43C1F-0B73-4667-BBDC-465F93F56141}" destId="{7B607D20-311C-4D6F-A310-97FF915028FF}" srcOrd="0" destOrd="0" parTransId="{F73240FD-6F98-4D8B-A73A-48764A763308}" sibTransId="{C00E2299-0B91-47C3-AFB6-7C459266A6C7}"/>
    <dgm:cxn modelId="{B209E2C9-A5B5-443E-9325-6ACDC1CBB5E1}" srcId="{7B607D20-311C-4D6F-A310-97FF915028FF}" destId="{FC0B888F-6638-43BE-9CC3-1F4B450F8794}" srcOrd="0" destOrd="0" parTransId="{435E2DBD-4821-4626-A94C-B007F2DC69FC}" sibTransId="{80E818DD-C0FC-4D06-B338-32F7D1B1D980}"/>
    <dgm:cxn modelId="{0481BBA2-647C-4F77-90F8-B972E9BBAEF7}" type="presParOf" srcId="{1EC567AF-9D03-467F-9FD7-FC3270B949E3}" destId="{897DAB02-CCD8-4503-B3C1-D01436A4A6F4}" srcOrd="0" destOrd="0" presId="urn:microsoft.com/office/officeart/2005/8/layout/bList2"/>
    <dgm:cxn modelId="{A975517A-210C-4BC6-84B1-225DDCCD6E12}" type="presParOf" srcId="{897DAB02-CCD8-4503-B3C1-D01436A4A6F4}" destId="{0272AEAC-3953-4BDC-A4E7-0BC02261D14C}" srcOrd="0" destOrd="0" presId="urn:microsoft.com/office/officeart/2005/8/layout/bList2"/>
    <dgm:cxn modelId="{7C7F0FF2-ED1D-4033-AC3D-4E84CD80520B}" type="presParOf" srcId="{897DAB02-CCD8-4503-B3C1-D01436A4A6F4}" destId="{B2B473E1-7D85-4944-8AF0-B19CB59F1BA6}" srcOrd="1" destOrd="0" presId="urn:microsoft.com/office/officeart/2005/8/layout/bList2"/>
    <dgm:cxn modelId="{B74A0F1B-6E69-433C-9AF0-CF68AE099205}" type="presParOf" srcId="{897DAB02-CCD8-4503-B3C1-D01436A4A6F4}" destId="{1A8C39F8-D30F-42D4-B9AD-AE2EA162B203}" srcOrd="2" destOrd="0" presId="urn:microsoft.com/office/officeart/2005/8/layout/bList2"/>
    <dgm:cxn modelId="{78AC3220-6A37-4BD7-A57A-FBBEC837D590}" type="presParOf" srcId="{897DAB02-CCD8-4503-B3C1-D01436A4A6F4}" destId="{26D68DAE-178B-4B87-AC05-75A14541D91F}" srcOrd="3" destOrd="0" presId="urn:microsoft.com/office/officeart/2005/8/layout/bList2"/>
  </dgm:cxnLst>
  <dgm:bg/>
  <dgm:whole/>
</dgm:dataModel>
</file>

<file path=ppt/diagrams/data8.xml><?xml version="1.0" encoding="utf-8"?>
<dgm:dataModel xmlns:dgm="http://schemas.openxmlformats.org/drawingml/2006/diagram" xmlns:a="http://schemas.openxmlformats.org/drawingml/2006/main">
  <dgm:ptLst>
    <dgm:pt modelId="{096146B4-38E1-42E1-A710-D165BE7ACC0F}" type="doc">
      <dgm:prSet loTypeId="urn:microsoft.com/office/officeart/2005/8/layout/matrix3" loCatId="matrix" qsTypeId="urn:microsoft.com/office/officeart/2005/8/quickstyle/simple3" qsCatId="simple" csTypeId="urn:microsoft.com/office/officeart/2005/8/colors/colorful3" csCatId="colorful" phldr="1"/>
      <dgm:spPr/>
      <dgm:t>
        <a:bodyPr/>
        <a:lstStyle/>
        <a:p>
          <a:endParaRPr lang="en-US"/>
        </a:p>
      </dgm:t>
    </dgm:pt>
    <dgm:pt modelId="{01189BBE-7440-4455-899E-076DA7BD54C3}">
      <dgm:prSet phldrT="[Text]" custT="1"/>
      <dgm:spPr/>
      <dgm:t>
        <a:bodyPr/>
        <a:lstStyle/>
        <a:p>
          <a:r>
            <a:rPr lang="fa-IR" sz="3200" b="1" dirty="0" smtClean="0"/>
            <a:t>تعهد</a:t>
          </a:r>
          <a:endParaRPr lang="fa-IR" sz="2800" b="1" dirty="0" smtClean="0"/>
        </a:p>
        <a:p>
          <a:r>
            <a:rPr lang="en-US" sz="2400" b="0" smtClean="0"/>
            <a:t>commitm</a:t>
          </a:r>
          <a:endParaRPr lang="en-US" sz="2400" b="0" dirty="0"/>
        </a:p>
      </dgm:t>
    </dgm:pt>
    <dgm:pt modelId="{C2B719F0-87F1-4ECB-9A14-3A8400B1F351}" type="parTrans" cxnId="{FA91A555-A952-4E1C-B098-7C9D0147775C}">
      <dgm:prSet/>
      <dgm:spPr/>
      <dgm:t>
        <a:bodyPr/>
        <a:lstStyle/>
        <a:p>
          <a:endParaRPr lang="en-US"/>
        </a:p>
      </dgm:t>
    </dgm:pt>
    <dgm:pt modelId="{3B4CE936-305C-4935-9A38-92780DF1B043}" type="sibTrans" cxnId="{FA91A555-A952-4E1C-B098-7C9D0147775C}">
      <dgm:prSet/>
      <dgm:spPr/>
      <dgm:t>
        <a:bodyPr/>
        <a:lstStyle/>
        <a:p>
          <a:endParaRPr lang="en-US"/>
        </a:p>
      </dgm:t>
    </dgm:pt>
    <dgm:pt modelId="{148A821D-3313-4B62-82EA-107E2D68271C}">
      <dgm:prSet phldrT="[Text]" custT="1"/>
      <dgm:spPr/>
      <dgm:t>
        <a:bodyPr/>
        <a:lstStyle/>
        <a:p>
          <a:r>
            <a:rPr lang="fa-IR" sz="3200" b="1" dirty="0" smtClean="0"/>
            <a:t>انعطاف پذیری</a:t>
          </a:r>
        </a:p>
        <a:p>
          <a:r>
            <a:rPr lang="en-US" sz="2400" b="0" dirty="0" smtClean="0"/>
            <a:t>Flexibility</a:t>
          </a:r>
          <a:endParaRPr lang="en-US" sz="2800" b="0" dirty="0"/>
        </a:p>
      </dgm:t>
    </dgm:pt>
    <dgm:pt modelId="{6336EDD0-D781-488A-8462-347C97C55D59}" type="parTrans" cxnId="{51037927-081E-4FDA-A0E0-650E5A1FCB31}">
      <dgm:prSet/>
      <dgm:spPr/>
      <dgm:t>
        <a:bodyPr/>
        <a:lstStyle/>
        <a:p>
          <a:endParaRPr lang="en-US"/>
        </a:p>
      </dgm:t>
    </dgm:pt>
    <dgm:pt modelId="{87031F78-7DCC-4E5E-9A5F-7CC858F22E9F}" type="sibTrans" cxnId="{51037927-081E-4FDA-A0E0-650E5A1FCB31}">
      <dgm:prSet/>
      <dgm:spPr/>
      <dgm:t>
        <a:bodyPr/>
        <a:lstStyle/>
        <a:p>
          <a:endParaRPr lang="en-US"/>
        </a:p>
      </dgm:t>
    </dgm:pt>
    <dgm:pt modelId="{8036FCEB-6834-4192-8D8F-C1A8374B8FAC}">
      <dgm:prSet phldrT="[Text]" custT="1"/>
      <dgm:spPr/>
      <dgm:t>
        <a:bodyPr/>
        <a:lstStyle/>
        <a:p>
          <a:r>
            <a:rPr lang="fa-IR" sz="3200" b="1" dirty="0" smtClean="0"/>
            <a:t>یکپارچگی</a:t>
          </a:r>
          <a:endParaRPr lang="fa-IR" sz="2800" b="1" dirty="0" smtClean="0"/>
        </a:p>
        <a:p>
          <a:r>
            <a:rPr lang="en-US" sz="2400" b="0" dirty="0" smtClean="0"/>
            <a:t>Integration</a:t>
          </a:r>
          <a:endParaRPr lang="en-US" sz="2400" b="0" dirty="0"/>
        </a:p>
      </dgm:t>
    </dgm:pt>
    <dgm:pt modelId="{ECC4ECB6-B444-43CA-8C33-F2B58F78B974}" type="parTrans" cxnId="{7782448A-EF42-425D-A2F1-8B5C91310457}">
      <dgm:prSet/>
      <dgm:spPr/>
      <dgm:t>
        <a:bodyPr/>
        <a:lstStyle/>
        <a:p>
          <a:endParaRPr lang="en-US"/>
        </a:p>
      </dgm:t>
    </dgm:pt>
    <dgm:pt modelId="{17063042-D230-43D5-8021-45A6B679852F}" type="sibTrans" cxnId="{7782448A-EF42-425D-A2F1-8B5C91310457}">
      <dgm:prSet/>
      <dgm:spPr/>
      <dgm:t>
        <a:bodyPr/>
        <a:lstStyle/>
        <a:p>
          <a:endParaRPr lang="en-US"/>
        </a:p>
      </dgm:t>
    </dgm:pt>
    <dgm:pt modelId="{3921E730-C08D-4D70-A046-FCB023902CA7}">
      <dgm:prSet phldrT="[Text]" custT="1"/>
      <dgm:spPr/>
      <dgm:t>
        <a:bodyPr/>
        <a:lstStyle/>
        <a:p>
          <a:r>
            <a:rPr lang="fa-IR" sz="3200" b="1" dirty="0" smtClean="0"/>
            <a:t>کیفیت</a:t>
          </a:r>
        </a:p>
        <a:p>
          <a:r>
            <a:rPr lang="en-US" sz="2400" b="0" dirty="0" smtClean="0"/>
            <a:t>Quality</a:t>
          </a:r>
          <a:endParaRPr lang="en-US" sz="2400" b="0" dirty="0"/>
        </a:p>
      </dgm:t>
    </dgm:pt>
    <dgm:pt modelId="{12D6AA73-EACF-472D-96EA-F2131CC94DB9}" type="parTrans" cxnId="{881C3D74-B557-4621-A362-5A183FF123FF}">
      <dgm:prSet/>
      <dgm:spPr/>
      <dgm:t>
        <a:bodyPr/>
        <a:lstStyle/>
        <a:p>
          <a:endParaRPr lang="en-US"/>
        </a:p>
      </dgm:t>
    </dgm:pt>
    <dgm:pt modelId="{FDED2C78-E449-4B00-AFFF-35AD7D796B34}" type="sibTrans" cxnId="{881C3D74-B557-4621-A362-5A183FF123FF}">
      <dgm:prSet/>
      <dgm:spPr/>
      <dgm:t>
        <a:bodyPr/>
        <a:lstStyle/>
        <a:p>
          <a:endParaRPr lang="en-US"/>
        </a:p>
      </dgm:t>
    </dgm:pt>
    <dgm:pt modelId="{2D10D18A-9BCC-49B2-AE2A-5639AEC4ADE5}" type="pres">
      <dgm:prSet presAssocID="{096146B4-38E1-42E1-A710-D165BE7ACC0F}" presName="matrix" presStyleCnt="0">
        <dgm:presLayoutVars>
          <dgm:chMax val="1"/>
          <dgm:dir/>
          <dgm:resizeHandles val="exact"/>
        </dgm:presLayoutVars>
      </dgm:prSet>
      <dgm:spPr/>
      <dgm:t>
        <a:bodyPr/>
        <a:lstStyle/>
        <a:p>
          <a:endParaRPr lang="en-US"/>
        </a:p>
      </dgm:t>
    </dgm:pt>
    <dgm:pt modelId="{C6EAAB5A-330A-45CA-B547-993A0567C1D8}" type="pres">
      <dgm:prSet presAssocID="{096146B4-38E1-42E1-A710-D165BE7ACC0F}" presName="diamond" presStyleLbl="bgShp" presStyleIdx="0" presStyleCnt="1"/>
      <dgm:spPr>
        <a:ln>
          <a:noFill/>
        </a:ln>
        <a:effectLst/>
        <a:scene3d>
          <a:camera prst="orthographicFront">
            <a:rot lat="0" lon="0" rev="0"/>
          </a:camera>
          <a:lightRig rig="chilly" dir="t">
            <a:rot lat="0" lon="0" rev="18480000"/>
          </a:lightRig>
        </a:scene3d>
        <a:sp3d prstMaterial="clear">
          <a:bevelT h="63500"/>
        </a:sp3d>
      </dgm:spPr>
    </dgm:pt>
    <dgm:pt modelId="{9B533685-1D0B-4440-9561-224038492431}" type="pres">
      <dgm:prSet presAssocID="{096146B4-38E1-42E1-A710-D165BE7ACC0F}" presName="quad1" presStyleLbl="node1" presStyleIdx="0" presStyleCnt="4">
        <dgm:presLayoutVars>
          <dgm:chMax val="0"/>
          <dgm:chPref val="0"/>
          <dgm:bulletEnabled val="1"/>
        </dgm:presLayoutVars>
      </dgm:prSet>
      <dgm:spPr/>
      <dgm:t>
        <a:bodyPr/>
        <a:lstStyle/>
        <a:p>
          <a:endParaRPr lang="en-US"/>
        </a:p>
      </dgm:t>
    </dgm:pt>
    <dgm:pt modelId="{A20A3617-BBF2-4892-81D3-C233A9B9FDD4}" type="pres">
      <dgm:prSet presAssocID="{096146B4-38E1-42E1-A710-D165BE7ACC0F}" presName="quad2" presStyleLbl="node1" presStyleIdx="1" presStyleCnt="4">
        <dgm:presLayoutVars>
          <dgm:chMax val="0"/>
          <dgm:chPref val="0"/>
          <dgm:bulletEnabled val="1"/>
        </dgm:presLayoutVars>
      </dgm:prSet>
      <dgm:spPr/>
      <dgm:t>
        <a:bodyPr/>
        <a:lstStyle/>
        <a:p>
          <a:endParaRPr lang="en-US"/>
        </a:p>
      </dgm:t>
    </dgm:pt>
    <dgm:pt modelId="{703B6C5A-6024-4771-B896-31659A12BD83}" type="pres">
      <dgm:prSet presAssocID="{096146B4-38E1-42E1-A710-D165BE7ACC0F}" presName="quad3" presStyleLbl="node1" presStyleIdx="2" presStyleCnt="4">
        <dgm:presLayoutVars>
          <dgm:chMax val="0"/>
          <dgm:chPref val="0"/>
          <dgm:bulletEnabled val="1"/>
        </dgm:presLayoutVars>
      </dgm:prSet>
      <dgm:spPr/>
      <dgm:t>
        <a:bodyPr/>
        <a:lstStyle/>
        <a:p>
          <a:endParaRPr lang="en-US"/>
        </a:p>
      </dgm:t>
    </dgm:pt>
    <dgm:pt modelId="{2BC852C4-9101-4FCD-B78E-C12D5636B79D}" type="pres">
      <dgm:prSet presAssocID="{096146B4-38E1-42E1-A710-D165BE7ACC0F}" presName="quad4" presStyleLbl="node1" presStyleIdx="3" presStyleCnt="4">
        <dgm:presLayoutVars>
          <dgm:chMax val="0"/>
          <dgm:chPref val="0"/>
          <dgm:bulletEnabled val="1"/>
        </dgm:presLayoutVars>
      </dgm:prSet>
      <dgm:spPr/>
      <dgm:t>
        <a:bodyPr/>
        <a:lstStyle/>
        <a:p>
          <a:endParaRPr lang="en-US"/>
        </a:p>
      </dgm:t>
    </dgm:pt>
  </dgm:ptLst>
  <dgm:cxnLst>
    <dgm:cxn modelId="{80E4E22F-28DF-4605-9884-EACDEEF6E8C7}" type="presOf" srcId="{3921E730-C08D-4D70-A046-FCB023902CA7}" destId="{2BC852C4-9101-4FCD-B78E-C12D5636B79D}" srcOrd="0" destOrd="0" presId="urn:microsoft.com/office/officeart/2005/8/layout/matrix3"/>
    <dgm:cxn modelId="{41EF8AED-470A-48A7-AC72-55B2990A2671}" type="presOf" srcId="{01189BBE-7440-4455-899E-076DA7BD54C3}" destId="{9B533685-1D0B-4440-9561-224038492431}" srcOrd="0" destOrd="0" presId="urn:microsoft.com/office/officeart/2005/8/layout/matrix3"/>
    <dgm:cxn modelId="{A861FD16-E8F0-42F4-9CEB-C0E341572B95}" type="presOf" srcId="{8036FCEB-6834-4192-8D8F-C1A8374B8FAC}" destId="{703B6C5A-6024-4771-B896-31659A12BD83}" srcOrd="0" destOrd="0" presId="urn:microsoft.com/office/officeart/2005/8/layout/matrix3"/>
    <dgm:cxn modelId="{92D10C0B-2010-4A0A-B493-8C843D473601}" type="presOf" srcId="{148A821D-3313-4B62-82EA-107E2D68271C}" destId="{A20A3617-BBF2-4892-81D3-C233A9B9FDD4}" srcOrd="0" destOrd="0" presId="urn:microsoft.com/office/officeart/2005/8/layout/matrix3"/>
    <dgm:cxn modelId="{FA91A555-A952-4E1C-B098-7C9D0147775C}" srcId="{096146B4-38E1-42E1-A710-D165BE7ACC0F}" destId="{01189BBE-7440-4455-899E-076DA7BD54C3}" srcOrd="0" destOrd="0" parTransId="{C2B719F0-87F1-4ECB-9A14-3A8400B1F351}" sibTransId="{3B4CE936-305C-4935-9A38-92780DF1B043}"/>
    <dgm:cxn modelId="{7782448A-EF42-425D-A2F1-8B5C91310457}" srcId="{096146B4-38E1-42E1-A710-D165BE7ACC0F}" destId="{8036FCEB-6834-4192-8D8F-C1A8374B8FAC}" srcOrd="2" destOrd="0" parTransId="{ECC4ECB6-B444-43CA-8C33-F2B58F78B974}" sibTransId="{17063042-D230-43D5-8021-45A6B679852F}"/>
    <dgm:cxn modelId="{881C3D74-B557-4621-A362-5A183FF123FF}" srcId="{096146B4-38E1-42E1-A710-D165BE7ACC0F}" destId="{3921E730-C08D-4D70-A046-FCB023902CA7}" srcOrd="3" destOrd="0" parTransId="{12D6AA73-EACF-472D-96EA-F2131CC94DB9}" sibTransId="{FDED2C78-E449-4B00-AFFF-35AD7D796B34}"/>
    <dgm:cxn modelId="{51037927-081E-4FDA-A0E0-650E5A1FCB31}" srcId="{096146B4-38E1-42E1-A710-D165BE7ACC0F}" destId="{148A821D-3313-4B62-82EA-107E2D68271C}" srcOrd="1" destOrd="0" parTransId="{6336EDD0-D781-488A-8462-347C97C55D59}" sibTransId="{87031F78-7DCC-4E5E-9A5F-7CC858F22E9F}"/>
    <dgm:cxn modelId="{48D5DC8F-21EB-4802-B28A-3CE1C29E2BD8}" type="presOf" srcId="{096146B4-38E1-42E1-A710-D165BE7ACC0F}" destId="{2D10D18A-9BCC-49B2-AE2A-5639AEC4ADE5}" srcOrd="0" destOrd="0" presId="urn:microsoft.com/office/officeart/2005/8/layout/matrix3"/>
    <dgm:cxn modelId="{111A8D65-E89E-475E-97F9-242ADB180383}" type="presParOf" srcId="{2D10D18A-9BCC-49B2-AE2A-5639AEC4ADE5}" destId="{C6EAAB5A-330A-45CA-B547-993A0567C1D8}" srcOrd="0" destOrd="0" presId="urn:microsoft.com/office/officeart/2005/8/layout/matrix3"/>
    <dgm:cxn modelId="{DABED494-96FF-4BF4-A385-20734A0C74B4}" type="presParOf" srcId="{2D10D18A-9BCC-49B2-AE2A-5639AEC4ADE5}" destId="{9B533685-1D0B-4440-9561-224038492431}" srcOrd="1" destOrd="0" presId="urn:microsoft.com/office/officeart/2005/8/layout/matrix3"/>
    <dgm:cxn modelId="{57E4610B-74D8-4D07-9739-A48F49A36134}" type="presParOf" srcId="{2D10D18A-9BCC-49B2-AE2A-5639AEC4ADE5}" destId="{A20A3617-BBF2-4892-81D3-C233A9B9FDD4}" srcOrd="2" destOrd="0" presId="urn:microsoft.com/office/officeart/2005/8/layout/matrix3"/>
    <dgm:cxn modelId="{3EDFCAF6-82FD-4955-89F7-1ED87BCEDD8B}" type="presParOf" srcId="{2D10D18A-9BCC-49B2-AE2A-5639AEC4ADE5}" destId="{703B6C5A-6024-4771-B896-31659A12BD83}" srcOrd="3" destOrd="0" presId="urn:microsoft.com/office/officeart/2005/8/layout/matrix3"/>
    <dgm:cxn modelId="{FADCBAE8-869B-4EBB-9012-5778C8730950}" type="presParOf" srcId="{2D10D18A-9BCC-49B2-AE2A-5639AEC4ADE5}" destId="{2BC852C4-9101-4FCD-B78E-C12D5636B79D}" srcOrd="4" destOrd="0" presId="urn:microsoft.com/office/officeart/2005/8/layout/matrix3"/>
  </dgm:cxnLst>
  <dgm:bg/>
  <dgm:whole/>
</dgm:dataModel>
</file>

<file path=ppt/diagrams/data9.xml><?xml version="1.0" encoding="utf-8"?>
<dgm:dataModel xmlns:dgm="http://schemas.openxmlformats.org/drawingml/2006/diagram" xmlns:a="http://schemas.openxmlformats.org/drawingml/2006/main">
  <dgm:ptLst>
    <dgm:pt modelId="{8F308F30-AD41-4B04-AED5-DF99F9B68472}" type="doc">
      <dgm:prSet loTypeId="urn:microsoft.com/office/officeart/2005/8/layout/lProcess2" loCatId="relationship" qsTypeId="urn:microsoft.com/office/officeart/2005/8/quickstyle/simple3" qsCatId="simple" csTypeId="urn:microsoft.com/office/officeart/2005/8/colors/colorful1" csCatId="colorful" phldr="1"/>
      <dgm:spPr/>
      <dgm:t>
        <a:bodyPr/>
        <a:lstStyle/>
        <a:p>
          <a:endParaRPr lang="en-US"/>
        </a:p>
      </dgm:t>
    </dgm:pt>
    <dgm:pt modelId="{21784178-B7A1-410E-B888-1E310E546932}">
      <dgm:prSet phldrT="[Text]" custT="1">
        <dgm:style>
          <a:lnRef idx="2">
            <a:schemeClr val="accent2"/>
          </a:lnRef>
          <a:fillRef idx="1">
            <a:schemeClr val="lt1"/>
          </a:fillRef>
          <a:effectRef idx="0">
            <a:schemeClr val="accent2"/>
          </a:effectRef>
          <a:fontRef idx="minor">
            <a:schemeClr val="dk1"/>
          </a:fontRef>
        </dgm:style>
      </dgm:prSet>
      <dgm:spPr/>
      <dgm:t>
        <a:bodyPr/>
        <a:lstStyle/>
        <a:p>
          <a:r>
            <a:rPr lang="fa-IR" sz="2800" dirty="0" smtClean="0">
              <a:solidFill>
                <a:srgbClr val="C00000"/>
              </a:solidFill>
              <a:cs typeface="+mj-cs"/>
            </a:rPr>
            <a:t>بعد</a:t>
          </a:r>
          <a:endParaRPr lang="en-US" sz="2800" dirty="0">
            <a:solidFill>
              <a:srgbClr val="C00000"/>
            </a:solidFill>
            <a:cs typeface="+mj-cs"/>
          </a:endParaRPr>
        </a:p>
      </dgm:t>
    </dgm:pt>
    <dgm:pt modelId="{5AEBCCC3-0F7F-41C7-AB08-854FD8519A84}" type="parTrans" cxnId="{3267591F-C6F0-4B62-9FEB-D97A2AB29332}">
      <dgm:prSet/>
      <dgm:spPr/>
      <dgm:t>
        <a:bodyPr/>
        <a:lstStyle/>
        <a:p>
          <a:endParaRPr lang="en-US"/>
        </a:p>
      </dgm:t>
    </dgm:pt>
    <dgm:pt modelId="{CB951DD6-A0AF-43D9-B68D-834896939D5B}" type="sibTrans" cxnId="{3267591F-C6F0-4B62-9FEB-D97A2AB29332}">
      <dgm:prSet/>
      <dgm:spPr/>
      <dgm:t>
        <a:bodyPr/>
        <a:lstStyle/>
        <a:p>
          <a:endParaRPr lang="en-US"/>
        </a:p>
      </dgm:t>
    </dgm:pt>
    <dgm:pt modelId="{CAB45F26-F8E7-4167-B2E5-9883356E05FA}">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fa-IR" sz="1600" b="1" dirty="0" smtClean="0"/>
            <a:t>قرارداد</a:t>
          </a:r>
        </a:p>
      </dgm:t>
    </dgm:pt>
    <dgm:pt modelId="{121238D5-EFA0-459C-AC14-D055D0E671BE}" type="parTrans" cxnId="{47BED65D-B8E2-4D1A-9824-0DB7606CF052}">
      <dgm:prSet/>
      <dgm:spPr/>
      <dgm:t>
        <a:bodyPr/>
        <a:lstStyle/>
        <a:p>
          <a:endParaRPr lang="en-US"/>
        </a:p>
      </dgm:t>
    </dgm:pt>
    <dgm:pt modelId="{9B84012F-345C-4B97-98C0-4C2127740A06}" type="sibTrans" cxnId="{47BED65D-B8E2-4D1A-9824-0DB7606CF052}">
      <dgm:prSet/>
      <dgm:spPr/>
      <dgm:t>
        <a:bodyPr/>
        <a:lstStyle/>
        <a:p>
          <a:endParaRPr lang="en-US"/>
        </a:p>
      </dgm:t>
    </dgm:pt>
    <dgm:pt modelId="{1EFB13B4-3AB4-4D80-97A6-18A9CE7E2C5B}">
      <dgm:prSet phldrT="[Text]" custT="1">
        <dgm:style>
          <a:lnRef idx="2">
            <a:schemeClr val="accent4"/>
          </a:lnRef>
          <a:fillRef idx="1">
            <a:schemeClr val="lt1"/>
          </a:fillRef>
          <a:effectRef idx="0">
            <a:schemeClr val="accent4"/>
          </a:effectRef>
          <a:fontRef idx="minor">
            <a:schemeClr val="dk1"/>
          </a:fontRef>
        </dgm:style>
      </dgm:prSet>
      <dgm:spPr/>
      <dgm:t>
        <a:bodyPr/>
        <a:lstStyle/>
        <a:p>
          <a:r>
            <a:rPr lang="fa-IR" sz="2800" dirty="0" smtClean="0">
              <a:solidFill>
                <a:srgbClr val="000066"/>
              </a:solidFill>
              <a:cs typeface="+mj-cs"/>
            </a:rPr>
            <a:t>روابط کارکنان و روابط صنعتی</a:t>
          </a:r>
          <a:endParaRPr lang="en-US" sz="2800" dirty="0">
            <a:solidFill>
              <a:srgbClr val="000066"/>
            </a:solidFill>
            <a:cs typeface="+mj-cs"/>
          </a:endParaRPr>
        </a:p>
      </dgm:t>
    </dgm:pt>
    <dgm:pt modelId="{FE411ACD-454B-4D23-AB38-37E9D883BE93}" type="parTrans" cxnId="{26F8CD69-D7A7-47C5-8DF6-E1C2C1C4A2FE}">
      <dgm:prSet/>
      <dgm:spPr/>
      <dgm:t>
        <a:bodyPr/>
        <a:lstStyle/>
        <a:p>
          <a:endParaRPr lang="en-US"/>
        </a:p>
      </dgm:t>
    </dgm:pt>
    <dgm:pt modelId="{FE6D8897-E766-4D3A-A892-B191B2B2BBE1}" type="sibTrans" cxnId="{26F8CD69-D7A7-47C5-8DF6-E1C2C1C4A2FE}">
      <dgm:prSet/>
      <dgm:spPr/>
      <dgm:t>
        <a:bodyPr/>
        <a:lstStyle/>
        <a:p>
          <a:endParaRPr lang="en-US"/>
        </a:p>
      </dgm:t>
    </dgm:pt>
    <dgm:pt modelId="{813E5D76-6397-47E0-A8A0-587466FCBBA8}">
      <dgm:prSet phldrT="[Text]">
        <dgm:style>
          <a:lnRef idx="1">
            <a:schemeClr val="accent6"/>
          </a:lnRef>
          <a:fillRef idx="2">
            <a:schemeClr val="accent6"/>
          </a:fillRef>
          <a:effectRef idx="1">
            <a:schemeClr val="accent6"/>
          </a:effectRef>
          <a:fontRef idx="minor">
            <a:schemeClr val="dk1"/>
          </a:fontRef>
        </dgm:style>
      </dgm:prSet>
      <dgm:spPr/>
      <dgm:t>
        <a:bodyPr/>
        <a:lstStyle/>
        <a:p>
          <a:r>
            <a:rPr lang="fa-IR" b="1" dirty="0" smtClean="0"/>
            <a:t>شرح محتاطانه قراردادهای کتبی</a:t>
          </a:r>
          <a:endParaRPr lang="en-US" b="1" dirty="0"/>
        </a:p>
      </dgm:t>
    </dgm:pt>
    <dgm:pt modelId="{FA977B6A-1C42-4491-B392-AEB2DC54D4D0}" type="parTrans" cxnId="{FF4FACAB-068E-4604-B166-18B8D7E1A3E2}">
      <dgm:prSet/>
      <dgm:spPr/>
      <dgm:t>
        <a:bodyPr/>
        <a:lstStyle/>
        <a:p>
          <a:endParaRPr lang="en-US"/>
        </a:p>
      </dgm:t>
    </dgm:pt>
    <dgm:pt modelId="{90515D60-39AC-4608-AEE4-50DF9204E5A1}" type="sibTrans" cxnId="{FF4FACAB-068E-4604-B166-18B8D7E1A3E2}">
      <dgm:prSet/>
      <dgm:spPr/>
      <dgm:t>
        <a:bodyPr/>
        <a:lstStyle/>
        <a:p>
          <a:endParaRPr lang="en-US"/>
        </a:p>
      </dgm:t>
    </dgm:pt>
    <dgm:pt modelId="{C0C7520A-E7A4-4B00-A4C7-EFFE89F48BAA}">
      <dgm:prSet phldrT="[Text]">
        <dgm:style>
          <a:lnRef idx="1">
            <a:schemeClr val="accent3"/>
          </a:lnRef>
          <a:fillRef idx="2">
            <a:schemeClr val="accent3"/>
          </a:fillRef>
          <a:effectRef idx="1">
            <a:schemeClr val="accent3"/>
          </a:effectRef>
          <a:fontRef idx="minor">
            <a:schemeClr val="dk1"/>
          </a:fontRef>
        </dgm:style>
      </dgm:prSet>
      <dgm:spPr/>
      <dgm:t>
        <a:bodyPr/>
        <a:lstStyle/>
        <a:p>
          <a:r>
            <a:rPr lang="fa-IR" b="1" dirty="0" smtClean="0"/>
            <a:t>رویه ها/کنترل مداوم</a:t>
          </a:r>
          <a:endParaRPr lang="en-US" b="1" dirty="0"/>
        </a:p>
      </dgm:t>
    </dgm:pt>
    <dgm:pt modelId="{6A553F57-AD8E-4ED3-967E-F5F94DF0CBB6}" type="parTrans" cxnId="{02353F13-58C1-4E4A-9DF4-CF1A42524EE0}">
      <dgm:prSet/>
      <dgm:spPr/>
      <dgm:t>
        <a:bodyPr/>
        <a:lstStyle/>
        <a:p>
          <a:endParaRPr lang="en-US"/>
        </a:p>
      </dgm:t>
    </dgm:pt>
    <dgm:pt modelId="{FECB75C8-9008-41B4-AC84-9A223AE8F481}" type="sibTrans" cxnId="{02353F13-58C1-4E4A-9DF4-CF1A42524EE0}">
      <dgm:prSet/>
      <dgm:spPr/>
      <dgm:t>
        <a:bodyPr/>
        <a:lstStyle/>
        <a:p>
          <a:endParaRPr lang="en-US"/>
        </a:p>
      </dgm:t>
    </dgm:pt>
    <dgm:pt modelId="{A82020AA-ECCF-40C8-A7BD-18C369A6EBE3}">
      <dgm:prSet phldrT="[Text]" custT="1">
        <dgm:style>
          <a:lnRef idx="2">
            <a:schemeClr val="dk1"/>
          </a:lnRef>
          <a:fillRef idx="1">
            <a:schemeClr val="lt1"/>
          </a:fillRef>
          <a:effectRef idx="0">
            <a:schemeClr val="dk1"/>
          </a:effectRef>
          <a:fontRef idx="minor">
            <a:schemeClr val="dk1"/>
          </a:fontRef>
        </dgm:style>
      </dgm:prSet>
      <dgm:spPr>
        <a:ln>
          <a:solidFill>
            <a:srgbClr val="003300"/>
          </a:solidFill>
        </a:ln>
      </dgm:spPr>
      <dgm:t>
        <a:bodyPr/>
        <a:lstStyle/>
        <a:p>
          <a:r>
            <a:rPr lang="fa-IR" sz="2800" dirty="0" smtClean="0">
              <a:solidFill>
                <a:srgbClr val="000066"/>
              </a:solidFill>
              <a:cs typeface="+mj-cs"/>
            </a:rPr>
            <a:t>مدیریت منابع انسانی</a:t>
          </a:r>
          <a:endParaRPr lang="en-US" sz="2800" dirty="0">
            <a:solidFill>
              <a:srgbClr val="000066"/>
            </a:solidFill>
            <a:cs typeface="+mj-cs"/>
          </a:endParaRPr>
        </a:p>
      </dgm:t>
    </dgm:pt>
    <dgm:pt modelId="{702513F4-FBB7-4272-ADD7-A7E9C152DEEE}" type="parTrans" cxnId="{3394DF3D-AA28-4E09-8611-0763BFA990C4}">
      <dgm:prSet/>
      <dgm:spPr/>
      <dgm:t>
        <a:bodyPr/>
        <a:lstStyle/>
        <a:p>
          <a:endParaRPr lang="en-US"/>
        </a:p>
      </dgm:t>
    </dgm:pt>
    <dgm:pt modelId="{AF53D6AB-921A-4561-8533-22DA0F79A65E}" type="sibTrans" cxnId="{3394DF3D-AA28-4E09-8611-0763BFA990C4}">
      <dgm:prSet/>
      <dgm:spPr/>
      <dgm:t>
        <a:bodyPr/>
        <a:lstStyle/>
        <a:p>
          <a:endParaRPr lang="en-US"/>
        </a:p>
      </dgm:t>
    </dgm:pt>
    <dgm:pt modelId="{95AB9A1E-2923-433E-95A9-8CCD9F6ED5CA}">
      <dgm:prSet phldrT="[Text]"/>
      <dgm:spPr/>
      <dgm:t>
        <a:bodyPr/>
        <a:lstStyle/>
        <a:p>
          <a:r>
            <a:rPr lang="fa-IR" b="1" dirty="0" smtClean="0"/>
            <a:t>هدف فراتر رفتن از قرارداد است</a:t>
          </a:r>
        </a:p>
      </dgm:t>
    </dgm:pt>
    <dgm:pt modelId="{401D193F-BEC3-4F7C-9DA8-6CA9E8315216}" type="parTrans" cxnId="{9117D283-69A2-42BE-A050-68F502328BCA}">
      <dgm:prSet/>
      <dgm:spPr/>
      <dgm:t>
        <a:bodyPr/>
        <a:lstStyle/>
        <a:p>
          <a:endParaRPr lang="en-US"/>
        </a:p>
      </dgm:t>
    </dgm:pt>
    <dgm:pt modelId="{F5ABAA95-08E4-4228-9034-135F490A2F98}" type="sibTrans" cxnId="{9117D283-69A2-42BE-A050-68F502328BCA}">
      <dgm:prSet/>
      <dgm:spPr/>
      <dgm:t>
        <a:bodyPr/>
        <a:lstStyle/>
        <a:p>
          <a:endParaRPr lang="en-US"/>
        </a:p>
      </dgm:t>
    </dgm:pt>
    <dgm:pt modelId="{8D89444A-AA1B-42E5-9650-AB397A673AA4}">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fa-IR" sz="1600" b="1" dirty="0" smtClean="0"/>
            <a:t>قوانین</a:t>
          </a:r>
        </a:p>
      </dgm:t>
    </dgm:pt>
    <dgm:pt modelId="{E72B28C4-F1C6-4316-A3CB-DFA210BACD43}" type="parTrans" cxnId="{4FEAF310-D921-4B1F-8FE5-041D7F2EDF0F}">
      <dgm:prSet/>
      <dgm:spPr/>
      <dgm:t>
        <a:bodyPr/>
        <a:lstStyle/>
        <a:p>
          <a:endParaRPr lang="en-US"/>
        </a:p>
      </dgm:t>
    </dgm:pt>
    <dgm:pt modelId="{7642D4A0-DBCE-4E84-8410-2C8E66B6FCC5}" type="sibTrans" cxnId="{4FEAF310-D921-4B1F-8FE5-041D7F2EDF0F}">
      <dgm:prSet/>
      <dgm:spPr/>
      <dgm:t>
        <a:bodyPr/>
        <a:lstStyle/>
        <a:p>
          <a:endParaRPr lang="en-US"/>
        </a:p>
      </dgm:t>
    </dgm:pt>
    <dgm:pt modelId="{C9FA63B2-EE8E-4877-BC23-68EAD8412F4D}">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fa-IR" sz="1600" b="1" dirty="0" smtClean="0"/>
            <a:t>راهنمایی اقدام مدیریت</a:t>
          </a:r>
          <a:endParaRPr lang="en-US" sz="1600" b="1" dirty="0"/>
        </a:p>
      </dgm:t>
    </dgm:pt>
    <dgm:pt modelId="{976055D8-5E4B-4701-A167-7C1E3E4CF58F}" type="parTrans" cxnId="{9F9F9048-9E88-4413-A601-92E1F0FC229E}">
      <dgm:prSet/>
      <dgm:spPr/>
      <dgm:t>
        <a:bodyPr/>
        <a:lstStyle/>
        <a:p>
          <a:endParaRPr lang="en-US"/>
        </a:p>
      </dgm:t>
    </dgm:pt>
    <dgm:pt modelId="{C6822A05-168C-4ABD-9742-39DACFA71EA4}" type="sibTrans" cxnId="{9F9F9048-9E88-4413-A601-92E1F0FC229E}">
      <dgm:prSet/>
      <dgm:spPr/>
      <dgm:t>
        <a:bodyPr/>
        <a:lstStyle/>
        <a:p>
          <a:endParaRPr lang="en-US"/>
        </a:p>
      </dgm:t>
    </dgm:pt>
    <dgm:pt modelId="{DD7089F6-18E0-4FD3-B890-92F06E45FB8C}">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fa-IR" sz="1600" b="1" dirty="0" smtClean="0"/>
            <a:t>مرجع رفتار</a:t>
          </a:r>
          <a:endParaRPr lang="en-US" sz="1600" b="1" dirty="0"/>
        </a:p>
      </dgm:t>
    </dgm:pt>
    <dgm:pt modelId="{9B1B4554-FDAC-467A-9DEA-213C97D1F0E6}" type="parTrans" cxnId="{984876BA-432A-4870-A5B0-531C81D135AB}">
      <dgm:prSet/>
      <dgm:spPr/>
      <dgm:t>
        <a:bodyPr/>
        <a:lstStyle/>
        <a:p>
          <a:endParaRPr lang="en-US"/>
        </a:p>
      </dgm:t>
    </dgm:pt>
    <dgm:pt modelId="{8DA7D1D7-1A14-4DA2-8620-013DFCF6E08D}" type="sibTrans" cxnId="{984876BA-432A-4870-A5B0-531C81D135AB}">
      <dgm:prSet/>
      <dgm:spPr/>
      <dgm:t>
        <a:bodyPr/>
        <a:lstStyle/>
        <a:p>
          <a:endParaRPr lang="en-US"/>
        </a:p>
      </dgm:t>
    </dgm:pt>
    <dgm:pt modelId="{1BE6F882-CFC5-4DAF-B19A-FEAC3D3EDF0B}">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fa-IR" sz="1600" b="1" dirty="0" smtClean="0"/>
            <a:t>وظیفه مدیریتی در برابر نیروی کار</a:t>
          </a:r>
          <a:endParaRPr lang="en-US" sz="1600" b="1" dirty="0"/>
        </a:p>
      </dgm:t>
    </dgm:pt>
    <dgm:pt modelId="{1F6F0593-E1C4-4E28-8C44-EFA036A3FF86}" type="parTrans" cxnId="{BDEDCAEE-5A1C-4B66-8D96-942E1ED5C306}">
      <dgm:prSet/>
      <dgm:spPr/>
      <dgm:t>
        <a:bodyPr/>
        <a:lstStyle/>
        <a:p>
          <a:endParaRPr lang="en-US"/>
        </a:p>
      </dgm:t>
    </dgm:pt>
    <dgm:pt modelId="{B9292157-C8FD-4330-A0F0-E334580D3AC8}" type="sibTrans" cxnId="{BDEDCAEE-5A1C-4B66-8D96-942E1ED5C306}">
      <dgm:prSet/>
      <dgm:spPr/>
      <dgm:t>
        <a:bodyPr/>
        <a:lstStyle/>
        <a:p>
          <a:endParaRPr lang="en-US"/>
        </a:p>
      </dgm:t>
    </dgm:pt>
    <dgm:pt modelId="{46D79145-FAE8-4C16-B557-50EB6F84ADEE}">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fa-IR" sz="1600" b="1" dirty="0" smtClean="0"/>
            <a:t>ماهیت رابط</a:t>
          </a:r>
          <a:endParaRPr lang="en-US" sz="1600" b="1" dirty="0"/>
        </a:p>
      </dgm:t>
    </dgm:pt>
    <dgm:pt modelId="{2C8B41A1-F44B-41CF-B321-87901BBC880C}" type="parTrans" cxnId="{4672F9B6-1701-4C30-ADD2-FAC72AF0AE34}">
      <dgm:prSet/>
      <dgm:spPr/>
      <dgm:t>
        <a:bodyPr/>
        <a:lstStyle/>
        <a:p>
          <a:endParaRPr lang="en-US"/>
        </a:p>
      </dgm:t>
    </dgm:pt>
    <dgm:pt modelId="{D1CD04A3-5F71-4B43-9D0D-9AE3D5E5A8C6}" type="sibTrans" cxnId="{4672F9B6-1701-4C30-ADD2-FAC72AF0AE34}">
      <dgm:prSet/>
      <dgm:spPr/>
      <dgm:t>
        <a:bodyPr/>
        <a:lstStyle/>
        <a:p>
          <a:endParaRPr lang="en-US"/>
        </a:p>
      </dgm:t>
    </dgm:pt>
    <dgm:pt modelId="{90DA87B6-51C4-4691-8EEF-F560A2D9602F}">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fa-IR" sz="1600" b="1" dirty="0" smtClean="0"/>
            <a:t>تعارض</a:t>
          </a:r>
        </a:p>
      </dgm:t>
    </dgm:pt>
    <dgm:pt modelId="{07C9E9C3-6CFA-44E4-9F70-D15A840931ED}" type="parTrans" cxnId="{FC7C13C4-E05E-4CE6-BD23-3642ABAA7449}">
      <dgm:prSet/>
      <dgm:spPr/>
      <dgm:t>
        <a:bodyPr/>
        <a:lstStyle/>
        <a:p>
          <a:endParaRPr lang="en-US"/>
        </a:p>
      </dgm:t>
    </dgm:pt>
    <dgm:pt modelId="{DCD209E7-83E1-43EC-8DD2-AB5AFD602484}" type="sibTrans" cxnId="{FC7C13C4-E05E-4CE6-BD23-3642ABAA7449}">
      <dgm:prSet/>
      <dgm:spPr/>
      <dgm:t>
        <a:bodyPr/>
        <a:lstStyle/>
        <a:p>
          <a:endParaRPr lang="en-US"/>
        </a:p>
      </dgm:t>
    </dgm:pt>
    <dgm:pt modelId="{84227727-FC61-4CCF-8C62-2A00C8900697}">
      <dgm:prSet phldrT="[Text]">
        <dgm:style>
          <a:lnRef idx="1">
            <a:schemeClr val="accent5"/>
          </a:lnRef>
          <a:fillRef idx="2">
            <a:schemeClr val="accent5"/>
          </a:fillRef>
          <a:effectRef idx="1">
            <a:schemeClr val="accent5"/>
          </a:effectRef>
          <a:fontRef idx="minor">
            <a:schemeClr val="dk1"/>
          </a:fontRef>
        </dgm:style>
      </dgm:prSet>
      <dgm:spPr/>
      <dgm:t>
        <a:bodyPr/>
        <a:lstStyle/>
        <a:p>
          <a:r>
            <a:rPr lang="fa-IR" b="1" dirty="0" smtClean="0"/>
            <a:t>اهمیت ابداع قوانین واضح/دوطرفه بودن</a:t>
          </a:r>
          <a:endParaRPr lang="en-US" b="1" dirty="0"/>
        </a:p>
      </dgm:t>
    </dgm:pt>
    <dgm:pt modelId="{2BF170ED-2356-4DB8-8931-2EC1D976F393}" type="parTrans" cxnId="{F9A191C6-6DDF-478C-A74B-45E37D01FD6D}">
      <dgm:prSet/>
      <dgm:spPr/>
      <dgm:t>
        <a:bodyPr/>
        <a:lstStyle/>
        <a:p>
          <a:endParaRPr lang="en-US"/>
        </a:p>
      </dgm:t>
    </dgm:pt>
    <dgm:pt modelId="{14A1EFAF-7AF3-46F2-A0C8-7856454C6A60}" type="sibTrans" cxnId="{F9A191C6-6DDF-478C-A74B-45E37D01FD6D}">
      <dgm:prSet/>
      <dgm:spPr/>
      <dgm:t>
        <a:bodyPr/>
        <a:lstStyle/>
        <a:p>
          <a:endParaRPr lang="en-US"/>
        </a:p>
      </dgm:t>
    </dgm:pt>
    <dgm:pt modelId="{C095D85A-F2C7-4D72-9713-C80415485BEA}">
      <dgm:prSet phldrT="[Text]">
        <dgm:style>
          <a:lnRef idx="1">
            <a:schemeClr val="accent4"/>
          </a:lnRef>
          <a:fillRef idx="2">
            <a:schemeClr val="accent4"/>
          </a:fillRef>
          <a:effectRef idx="1">
            <a:schemeClr val="accent4"/>
          </a:effectRef>
          <a:fontRef idx="minor">
            <a:schemeClr val="dk1"/>
          </a:fontRef>
        </dgm:style>
      </dgm:prSet>
      <dgm:spPr/>
      <dgm:t>
        <a:bodyPr/>
        <a:lstStyle/>
        <a:p>
          <a:r>
            <a:rPr lang="fa-IR" b="1" dirty="0" smtClean="0"/>
            <a:t>هنجارها/سنت و روش</a:t>
          </a:r>
          <a:endParaRPr lang="en-US" b="1" dirty="0"/>
        </a:p>
      </dgm:t>
    </dgm:pt>
    <dgm:pt modelId="{C4480B99-1D7A-472C-ABF0-38C261EDF4F7}" type="parTrans" cxnId="{DB9CA409-1680-4603-93E1-D2AC086B6BD5}">
      <dgm:prSet/>
      <dgm:spPr/>
      <dgm:t>
        <a:bodyPr/>
        <a:lstStyle/>
        <a:p>
          <a:endParaRPr lang="en-US"/>
        </a:p>
      </dgm:t>
    </dgm:pt>
    <dgm:pt modelId="{AFB8BCE8-BB55-44EE-8228-BD723B04BD4C}" type="sibTrans" cxnId="{DB9CA409-1680-4603-93E1-D2AC086B6BD5}">
      <dgm:prSet/>
      <dgm:spPr/>
      <dgm:t>
        <a:bodyPr/>
        <a:lstStyle/>
        <a:p>
          <a:endParaRPr lang="en-US"/>
        </a:p>
      </dgm:t>
    </dgm:pt>
    <dgm:pt modelId="{B9CD9AFF-AD4D-4A3C-9868-9DD82FE90836}">
      <dgm:prSet phldrT="[Text]">
        <dgm:style>
          <a:lnRef idx="1">
            <a:schemeClr val="accent2"/>
          </a:lnRef>
          <a:fillRef idx="2">
            <a:schemeClr val="accent2"/>
          </a:fillRef>
          <a:effectRef idx="1">
            <a:schemeClr val="accent2"/>
          </a:effectRef>
          <a:fontRef idx="minor">
            <a:schemeClr val="dk1"/>
          </a:fontRef>
        </dgm:style>
      </dgm:prSet>
      <dgm:spPr/>
      <dgm:t>
        <a:bodyPr/>
        <a:lstStyle/>
        <a:p>
          <a:r>
            <a:rPr lang="fa-IR" b="1" dirty="0" smtClean="0"/>
            <a:t>نظارت</a:t>
          </a:r>
          <a:endParaRPr lang="en-US" b="1" dirty="0"/>
        </a:p>
      </dgm:t>
    </dgm:pt>
    <dgm:pt modelId="{91A97E77-2A26-4822-8F77-9E4047318D69}" type="parTrans" cxnId="{212CFBD8-C966-4307-BA37-059EB1747131}">
      <dgm:prSet/>
      <dgm:spPr/>
      <dgm:t>
        <a:bodyPr/>
        <a:lstStyle/>
        <a:p>
          <a:endParaRPr lang="en-US"/>
        </a:p>
      </dgm:t>
    </dgm:pt>
    <dgm:pt modelId="{D516500A-DA3B-49CB-9ACA-67ADF6AF0429}" type="sibTrans" cxnId="{212CFBD8-C966-4307-BA37-059EB1747131}">
      <dgm:prSet/>
      <dgm:spPr/>
      <dgm:t>
        <a:bodyPr/>
        <a:lstStyle/>
        <a:p>
          <a:endParaRPr lang="en-US"/>
        </a:p>
      </dgm:t>
    </dgm:pt>
    <dgm:pt modelId="{8E433DB2-2C9A-4068-BB0F-D7BCD4CC8EF2}">
      <dgm:prSet phldrT="[Text]">
        <dgm:style>
          <a:lnRef idx="1">
            <a:schemeClr val="accent1"/>
          </a:lnRef>
          <a:fillRef idx="2">
            <a:schemeClr val="accent1"/>
          </a:fillRef>
          <a:effectRef idx="1">
            <a:schemeClr val="accent1"/>
          </a:effectRef>
          <a:fontRef idx="minor">
            <a:schemeClr val="dk1"/>
          </a:fontRef>
        </dgm:style>
      </dgm:prSet>
      <dgm:spPr/>
      <dgm:t>
        <a:bodyPr/>
        <a:lstStyle/>
        <a:p>
          <a:r>
            <a:rPr lang="fa-IR" b="1" dirty="0" smtClean="0"/>
            <a:t>جمع گرایانه</a:t>
          </a:r>
          <a:endParaRPr lang="en-US" b="1" dirty="0"/>
        </a:p>
      </dgm:t>
    </dgm:pt>
    <dgm:pt modelId="{2E4FBB36-B151-4EAB-A212-4AFF7EA57520}" type="parTrans" cxnId="{83B8DFA2-C775-4B86-A5AF-126CA4D64FAB}">
      <dgm:prSet/>
      <dgm:spPr/>
      <dgm:t>
        <a:bodyPr/>
        <a:lstStyle/>
        <a:p>
          <a:endParaRPr lang="en-US"/>
        </a:p>
      </dgm:t>
    </dgm:pt>
    <dgm:pt modelId="{2E22FF89-1B58-45E1-8806-7E9BFDD1DA3D}" type="sibTrans" cxnId="{83B8DFA2-C775-4B86-A5AF-126CA4D64FAB}">
      <dgm:prSet/>
      <dgm:spPr/>
      <dgm:t>
        <a:bodyPr/>
        <a:lstStyle/>
        <a:p>
          <a:endParaRPr lang="en-US"/>
        </a:p>
      </dgm:t>
    </dgm:pt>
    <dgm:pt modelId="{CDE6FACB-4A54-41D6-BD07-148F1677ECD2}">
      <dgm:prSet phldrT="[Text]">
        <dgm:style>
          <a:lnRef idx="1">
            <a:schemeClr val="accent6"/>
          </a:lnRef>
          <a:fillRef idx="2">
            <a:schemeClr val="accent6"/>
          </a:fillRef>
          <a:effectRef idx="1">
            <a:schemeClr val="accent6"/>
          </a:effectRef>
          <a:fontRef idx="minor">
            <a:schemeClr val="dk1"/>
          </a:fontRef>
        </dgm:style>
      </dgm:prSet>
      <dgm:spPr/>
      <dgm:t>
        <a:bodyPr/>
        <a:lstStyle/>
        <a:p>
          <a:r>
            <a:rPr lang="fa-IR" b="1" dirty="0" smtClean="0"/>
            <a:t>نهادینه شده</a:t>
          </a:r>
          <a:endParaRPr lang="en-US" b="1" dirty="0"/>
        </a:p>
      </dgm:t>
    </dgm:pt>
    <dgm:pt modelId="{106DED71-4A37-4286-B170-05A454A007EA}" type="parTrans" cxnId="{4B289195-1B82-4D8C-8D7B-E1CB99734F24}">
      <dgm:prSet/>
      <dgm:spPr/>
      <dgm:t>
        <a:bodyPr/>
        <a:lstStyle/>
        <a:p>
          <a:endParaRPr lang="en-US"/>
        </a:p>
      </dgm:t>
    </dgm:pt>
    <dgm:pt modelId="{19C5701E-E757-4446-A06B-AEC1EE32AD03}" type="sibTrans" cxnId="{4B289195-1B82-4D8C-8D7B-E1CB99734F24}">
      <dgm:prSet/>
      <dgm:spPr/>
      <dgm:t>
        <a:bodyPr/>
        <a:lstStyle/>
        <a:p>
          <a:endParaRPr lang="en-US"/>
        </a:p>
      </dgm:t>
    </dgm:pt>
    <dgm:pt modelId="{245F1563-B9B2-46D5-ACD6-5776ABC6A388}">
      <dgm:prSet phldrT="[Text]">
        <dgm:style>
          <a:lnRef idx="1">
            <a:schemeClr val="accent5"/>
          </a:lnRef>
          <a:fillRef idx="2">
            <a:schemeClr val="accent5"/>
          </a:fillRef>
          <a:effectRef idx="1">
            <a:schemeClr val="accent5"/>
          </a:effectRef>
          <a:fontRef idx="minor">
            <a:schemeClr val="dk1"/>
          </a:fontRef>
        </dgm:style>
      </dgm:prSet>
      <dgm:spPr/>
      <dgm:t>
        <a:bodyPr/>
        <a:lstStyle/>
        <a:p>
          <a:r>
            <a:rPr lang="fa-IR" b="1" dirty="0" smtClean="0"/>
            <a:t>دیدگاه توانایی عدم تحمل قانون</a:t>
          </a:r>
        </a:p>
      </dgm:t>
    </dgm:pt>
    <dgm:pt modelId="{01EED55A-F8AF-4BFC-A9F0-0BE8D765BEE0}" type="parTrans" cxnId="{592DCCF7-75C8-4809-9A04-ADCEFD4EDA79}">
      <dgm:prSet/>
      <dgm:spPr/>
      <dgm:t>
        <a:bodyPr/>
        <a:lstStyle/>
        <a:p>
          <a:endParaRPr lang="en-US"/>
        </a:p>
      </dgm:t>
    </dgm:pt>
    <dgm:pt modelId="{8708BD95-CC49-4093-9C43-118586FA9649}" type="sibTrans" cxnId="{592DCCF7-75C8-4809-9A04-ADCEFD4EDA79}">
      <dgm:prSet/>
      <dgm:spPr/>
      <dgm:t>
        <a:bodyPr/>
        <a:lstStyle/>
        <a:p>
          <a:endParaRPr lang="en-US"/>
        </a:p>
      </dgm:t>
    </dgm:pt>
    <dgm:pt modelId="{60963072-0A12-45D5-9075-00DE8AAF1659}">
      <dgm:prSet phldrT="[Text]">
        <dgm:style>
          <a:lnRef idx="1">
            <a:schemeClr val="accent3"/>
          </a:lnRef>
          <a:fillRef idx="2">
            <a:schemeClr val="accent3"/>
          </a:fillRef>
          <a:effectRef idx="1">
            <a:schemeClr val="accent3"/>
          </a:effectRef>
          <a:fontRef idx="minor">
            <a:schemeClr val="dk1"/>
          </a:fontRef>
        </dgm:style>
      </dgm:prSet>
      <dgm:spPr/>
      <dgm:t>
        <a:bodyPr/>
        <a:lstStyle/>
        <a:p>
          <a:r>
            <a:rPr lang="fa-IR" b="1" dirty="0" smtClean="0"/>
            <a:t>نیاز کسب و کار/انعطاف پذیری/ تعهد</a:t>
          </a:r>
        </a:p>
      </dgm:t>
    </dgm:pt>
    <dgm:pt modelId="{8A7E5CD3-2CE5-40DC-A18E-41EE5A5142B6}" type="parTrans" cxnId="{AA8D0A55-A562-4D7B-89D6-B590FB852163}">
      <dgm:prSet/>
      <dgm:spPr/>
      <dgm:t>
        <a:bodyPr/>
        <a:lstStyle/>
        <a:p>
          <a:endParaRPr lang="en-US"/>
        </a:p>
      </dgm:t>
    </dgm:pt>
    <dgm:pt modelId="{9FDCBA64-D4E1-4F5C-9CE2-B47A8EBAF29A}" type="sibTrans" cxnId="{AA8D0A55-A562-4D7B-89D6-B590FB852163}">
      <dgm:prSet/>
      <dgm:spPr/>
      <dgm:t>
        <a:bodyPr/>
        <a:lstStyle/>
        <a:p>
          <a:endParaRPr lang="en-US"/>
        </a:p>
      </dgm:t>
    </dgm:pt>
    <dgm:pt modelId="{0B9533C2-906E-42EF-915A-E2E72F2F24BB}">
      <dgm:prSet phldrT="[Text]">
        <dgm:style>
          <a:lnRef idx="1">
            <a:schemeClr val="accent2"/>
          </a:lnRef>
          <a:fillRef idx="2">
            <a:schemeClr val="accent2"/>
          </a:fillRef>
          <a:effectRef idx="1">
            <a:schemeClr val="accent2"/>
          </a:effectRef>
          <a:fontRef idx="minor">
            <a:schemeClr val="dk1"/>
          </a:fontRef>
        </dgm:style>
      </dgm:prSet>
      <dgm:spPr/>
      <dgm:t>
        <a:bodyPr/>
        <a:lstStyle/>
        <a:p>
          <a:r>
            <a:rPr lang="fa-IR" b="1" dirty="0" smtClean="0"/>
            <a:t>پرورش</a:t>
          </a:r>
        </a:p>
      </dgm:t>
    </dgm:pt>
    <dgm:pt modelId="{11C78434-640A-4647-9711-040ECF27CF1E}" type="parTrans" cxnId="{95416FDE-0C6B-4646-B0DD-1335F6CCD996}">
      <dgm:prSet/>
      <dgm:spPr/>
      <dgm:t>
        <a:bodyPr/>
        <a:lstStyle/>
        <a:p>
          <a:endParaRPr lang="en-US"/>
        </a:p>
      </dgm:t>
    </dgm:pt>
    <dgm:pt modelId="{DC18A970-5130-46C3-AEE2-7371A1F0F3CF}" type="sibTrans" cxnId="{95416FDE-0C6B-4646-B0DD-1335F6CCD996}">
      <dgm:prSet/>
      <dgm:spPr/>
      <dgm:t>
        <a:bodyPr/>
        <a:lstStyle/>
        <a:p>
          <a:endParaRPr lang="en-US"/>
        </a:p>
      </dgm:t>
    </dgm:pt>
    <dgm:pt modelId="{F849F45F-EFB7-4946-B72F-5C6437C026DE}">
      <dgm:prSet phldrT="[Text]">
        <dgm:style>
          <a:lnRef idx="1">
            <a:schemeClr val="accent1"/>
          </a:lnRef>
          <a:fillRef idx="2">
            <a:schemeClr val="accent1"/>
          </a:fillRef>
          <a:effectRef idx="1">
            <a:schemeClr val="accent1"/>
          </a:effectRef>
          <a:fontRef idx="minor">
            <a:schemeClr val="dk1"/>
          </a:fontRef>
        </dgm:style>
      </dgm:prSet>
      <dgm:spPr/>
      <dgm:t>
        <a:bodyPr/>
        <a:lstStyle/>
        <a:p>
          <a:r>
            <a:rPr lang="fa-IR" b="1" dirty="0" smtClean="0"/>
            <a:t>فرد گرایانه</a:t>
          </a:r>
        </a:p>
      </dgm:t>
    </dgm:pt>
    <dgm:pt modelId="{85934715-578B-4048-B19F-03B9A70B8D53}" type="parTrans" cxnId="{AE89434B-A8F2-4983-AC72-DF77030AE6D2}">
      <dgm:prSet/>
      <dgm:spPr/>
      <dgm:t>
        <a:bodyPr/>
        <a:lstStyle/>
        <a:p>
          <a:endParaRPr lang="en-US"/>
        </a:p>
      </dgm:t>
    </dgm:pt>
    <dgm:pt modelId="{6981D0C9-4662-464E-90F7-A05B6DF0AFB9}" type="sibTrans" cxnId="{AE89434B-A8F2-4983-AC72-DF77030AE6D2}">
      <dgm:prSet/>
      <dgm:spPr/>
      <dgm:t>
        <a:bodyPr/>
        <a:lstStyle/>
        <a:p>
          <a:endParaRPr lang="en-US"/>
        </a:p>
      </dgm:t>
    </dgm:pt>
    <dgm:pt modelId="{E9D312FC-94EA-4691-A27E-690D47E76507}">
      <dgm:prSet phldrT="[Text]">
        <dgm:style>
          <a:lnRef idx="1">
            <a:schemeClr val="accent6"/>
          </a:lnRef>
          <a:fillRef idx="2">
            <a:schemeClr val="accent6"/>
          </a:fillRef>
          <a:effectRef idx="1">
            <a:schemeClr val="accent6"/>
          </a:effectRef>
          <a:fontRef idx="minor">
            <a:schemeClr val="dk1"/>
          </a:fontRef>
        </dgm:style>
      </dgm:prSet>
      <dgm:spPr/>
      <dgm:t>
        <a:bodyPr/>
        <a:lstStyle/>
        <a:p>
          <a:r>
            <a:rPr lang="fa-IR" b="1" dirty="0" smtClean="0"/>
            <a:t>کاهش یافته</a:t>
          </a:r>
        </a:p>
      </dgm:t>
    </dgm:pt>
    <dgm:pt modelId="{36F8B5F5-6D89-4F5B-8E1F-1E578A35DCA4}" type="parTrans" cxnId="{227E311B-0E04-4757-80B1-F96523F5AB49}">
      <dgm:prSet/>
      <dgm:spPr/>
      <dgm:t>
        <a:bodyPr/>
        <a:lstStyle/>
        <a:p>
          <a:endParaRPr lang="en-US"/>
        </a:p>
      </dgm:t>
    </dgm:pt>
    <dgm:pt modelId="{027638FA-CDDC-4C39-A4D6-658F7FB990D0}" type="sibTrans" cxnId="{227E311B-0E04-4757-80B1-F96523F5AB49}">
      <dgm:prSet/>
      <dgm:spPr/>
      <dgm:t>
        <a:bodyPr/>
        <a:lstStyle/>
        <a:p>
          <a:endParaRPr lang="en-US"/>
        </a:p>
      </dgm:t>
    </dgm:pt>
    <dgm:pt modelId="{2826C18B-49ED-44EC-9B52-109F2BEC15B8}">
      <dgm:prSet phldrT="[Text]">
        <dgm:style>
          <a:lnRef idx="1">
            <a:schemeClr val="accent4"/>
          </a:lnRef>
          <a:fillRef idx="2">
            <a:schemeClr val="accent4"/>
          </a:fillRef>
          <a:effectRef idx="1">
            <a:schemeClr val="accent4"/>
          </a:effectRef>
          <a:fontRef idx="minor">
            <a:schemeClr val="dk1"/>
          </a:fontRef>
        </dgm:style>
      </dgm:prSet>
      <dgm:spPr/>
      <dgm:t>
        <a:bodyPr/>
        <a:lstStyle/>
        <a:p>
          <a:r>
            <a:rPr lang="fa-IR" b="1" smtClean="0"/>
            <a:t> </a:t>
          </a:r>
          <a:r>
            <a:rPr lang="fa-IR" b="1" dirty="0" smtClean="0"/>
            <a:t>ارزش ها/مأموریت</a:t>
          </a:r>
        </a:p>
      </dgm:t>
    </dgm:pt>
    <dgm:pt modelId="{0E1E223B-2FC7-473F-AEB1-C5D23014204E}" type="parTrans" cxnId="{61FE08B9-BE1C-4BA2-8E0D-60CD70002C68}">
      <dgm:prSet/>
      <dgm:spPr/>
      <dgm:t>
        <a:bodyPr/>
        <a:lstStyle/>
        <a:p>
          <a:endParaRPr lang="en-US"/>
        </a:p>
      </dgm:t>
    </dgm:pt>
    <dgm:pt modelId="{899C255E-527E-455B-8023-EDB59E9B37DF}" type="sibTrans" cxnId="{61FE08B9-BE1C-4BA2-8E0D-60CD70002C68}">
      <dgm:prSet/>
      <dgm:spPr/>
      <dgm:t>
        <a:bodyPr/>
        <a:lstStyle/>
        <a:p>
          <a:endParaRPr lang="en-US"/>
        </a:p>
      </dgm:t>
    </dgm:pt>
    <dgm:pt modelId="{94072D8C-DA9A-4DEA-8833-8DD95CB62F76}" type="pres">
      <dgm:prSet presAssocID="{8F308F30-AD41-4B04-AED5-DF99F9B68472}" presName="theList" presStyleCnt="0">
        <dgm:presLayoutVars>
          <dgm:dir/>
          <dgm:animLvl val="lvl"/>
          <dgm:resizeHandles val="exact"/>
        </dgm:presLayoutVars>
      </dgm:prSet>
      <dgm:spPr/>
      <dgm:t>
        <a:bodyPr/>
        <a:lstStyle/>
        <a:p>
          <a:endParaRPr lang="en-US"/>
        </a:p>
      </dgm:t>
    </dgm:pt>
    <dgm:pt modelId="{72149B0C-8452-4582-AEF7-92A983D61C39}" type="pres">
      <dgm:prSet presAssocID="{21784178-B7A1-410E-B888-1E310E546932}" presName="compNode" presStyleCnt="0"/>
      <dgm:spPr/>
    </dgm:pt>
    <dgm:pt modelId="{C1A1027A-AD9B-429F-9CA7-FA6DF02DEAF5}" type="pres">
      <dgm:prSet presAssocID="{21784178-B7A1-410E-B888-1E310E546932}" presName="aNode" presStyleLbl="bgShp" presStyleIdx="0" presStyleCnt="3"/>
      <dgm:spPr/>
      <dgm:t>
        <a:bodyPr/>
        <a:lstStyle/>
        <a:p>
          <a:endParaRPr lang="en-US"/>
        </a:p>
      </dgm:t>
    </dgm:pt>
    <dgm:pt modelId="{DC588B53-073D-41AF-97A0-967CC8C1CDB7}" type="pres">
      <dgm:prSet presAssocID="{21784178-B7A1-410E-B888-1E310E546932}" presName="textNode" presStyleLbl="bgShp" presStyleIdx="0" presStyleCnt="3"/>
      <dgm:spPr/>
      <dgm:t>
        <a:bodyPr/>
        <a:lstStyle/>
        <a:p>
          <a:endParaRPr lang="en-US"/>
        </a:p>
      </dgm:t>
    </dgm:pt>
    <dgm:pt modelId="{FD8CB5F4-4935-444B-AF06-428E6CADF309}" type="pres">
      <dgm:prSet presAssocID="{21784178-B7A1-410E-B888-1E310E546932}" presName="compChildNode" presStyleCnt="0"/>
      <dgm:spPr/>
    </dgm:pt>
    <dgm:pt modelId="{ABA63565-3FAB-4CE6-B705-3CC1CF997BCA}" type="pres">
      <dgm:prSet presAssocID="{21784178-B7A1-410E-B888-1E310E546932}" presName="theInnerList" presStyleCnt="0"/>
      <dgm:spPr/>
    </dgm:pt>
    <dgm:pt modelId="{352B221F-3401-4133-856C-2775DA992368}" type="pres">
      <dgm:prSet presAssocID="{CAB45F26-F8E7-4167-B2E5-9883356E05FA}" presName="childNode" presStyleLbl="node1" presStyleIdx="0" presStyleCnt="21" custScaleX="118744">
        <dgm:presLayoutVars>
          <dgm:bulletEnabled val="1"/>
        </dgm:presLayoutVars>
      </dgm:prSet>
      <dgm:spPr>
        <a:prstGeom prst="homePlate">
          <a:avLst/>
        </a:prstGeom>
      </dgm:spPr>
      <dgm:t>
        <a:bodyPr/>
        <a:lstStyle/>
        <a:p>
          <a:endParaRPr lang="en-US"/>
        </a:p>
      </dgm:t>
    </dgm:pt>
    <dgm:pt modelId="{AAF883DA-CBF8-4832-A216-AA7AD44926F5}" type="pres">
      <dgm:prSet presAssocID="{CAB45F26-F8E7-4167-B2E5-9883356E05FA}" presName="aSpace2" presStyleCnt="0"/>
      <dgm:spPr/>
    </dgm:pt>
    <dgm:pt modelId="{C1559028-37B1-4F33-ABE0-F6CB0FE4ADC7}" type="pres">
      <dgm:prSet presAssocID="{8D89444A-AA1B-42E5-9650-AB397A673AA4}" presName="childNode" presStyleLbl="node1" presStyleIdx="1" presStyleCnt="21" custScaleX="118744">
        <dgm:presLayoutVars>
          <dgm:bulletEnabled val="1"/>
        </dgm:presLayoutVars>
      </dgm:prSet>
      <dgm:spPr>
        <a:prstGeom prst="homePlate">
          <a:avLst/>
        </a:prstGeom>
      </dgm:spPr>
      <dgm:t>
        <a:bodyPr/>
        <a:lstStyle/>
        <a:p>
          <a:endParaRPr lang="en-US"/>
        </a:p>
      </dgm:t>
    </dgm:pt>
    <dgm:pt modelId="{3E5AEB6C-CA4B-4AC5-A080-ACDCFAB881FA}" type="pres">
      <dgm:prSet presAssocID="{8D89444A-AA1B-42E5-9650-AB397A673AA4}" presName="aSpace2" presStyleCnt="0"/>
      <dgm:spPr/>
    </dgm:pt>
    <dgm:pt modelId="{ED2D700A-03C5-4BD1-A30D-2554B0EA6BA3}" type="pres">
      <dgm:prSet presAssocID="{C9FA63B2-EE8E-4877-BC23-68EAD8412F4D}" presName="childNode" presStyleLbl="node1" presStyleIdx="2" presStyleCnt="21" custScaleX="118744">
        <dgm:presLayoutVars>
          <dgm:bulletEnabled val="1"/>
        </dgm:presLayoutVars>
      </dgm:prSet>
      <dgm:spPr>
        <a:prstGeom prst="homePlate">
          <a:avLst/>
        </a:prstGeom>
      </dgm:spPr>
      <dgm:t>
        <a:bodyPr/>
        <a:lstStyle/>
        <a:p>
          <a:endParaRPr lang="en-US"/>
        </a:p>
      </dgm:t>
    </dgm:pt>
    <dgm:pt modelId="{A146852C-52C9-4ABB-94A8-63F1B1CF46A8}" type="pres">
      <dgm:prSet presAssocID="{C9FA63B2-EE8E-4877-BC23-68EAD8412F4D}" presName="aSpace2" presStyleCnt="0"/>
      <dgm:spPr/>
    </dgm:pt>
    <dgm:pt modelId="{36299CE5-A7B2-42D2-93DC-908E5EAF0360}" type="pres">
      <dgm:prSet presAssocID="{DD7089F6-18E0-4FD3-B890-92F06E45FB8C}" presName="childNode" presStyleLbl="node1" presStyleIdx="3" presStyleCnt="21" custScaleX="118744">
        <dgm:presLayoutVars>
          <dgm:bulletEnabled val="1"/>
        </dgm:presLayoutVars>
      </dgm:prSet>
      <dgm:spPr>
        <a:prstGeom prst="homePlate">
          <a:avLst/>
        </a:prstGeom>
      </dgm:spPr>
      <dgm:t>
        <a:bodyPr/>
        <a:lstStyle/>
        <a:p>
          <a:endParaRPr lang="en-US"/>
        </a:p>
      </dgm:t>
    </dgm:pt>
    <dgm:pt modelId="{B497D833-916E-4DC8-9F7C-49D2D89D9606}" type="pres">
      <dgm:prSet presAssocID="{DD7089F6-18E0-4FD3-B890-92F06E45FB8C}" presName="aSpace2" presStyleCnt="0"/>
      <dgm:spPr/>
    </dgm:pt>
    <dgm:pt modelId="{D9D6F824-D65D-4A1C-A12E-FE4129EB1378}" type="pres">
      <dgm:prSet presAssocID="{1BE6F882-CFC5-4DAF-B19A-FEAC3D3EDF0B}" presName="childNode" presStyleLbl="node1" presStyleIdx="4" presStyleCnt="21" custScaleX="118744">
        <dgm:presLayoutVars>
          <dgm:bulletEnabled val="1"/>
        </dgm:presLayoutVars>
      </dgm:prSet>
      <dgm:spPr>
        <a:prstGeom prst="homePlate">
          <a:avLst/>
        </a:prstGeom>
      </dgm:spPr>
      <dgm:t>
        <a:bodyPr/>
        <a:lstStyle/>
        <a:p>
          <a:endParaRPr lang="en-US"/>
        </a:p>
      </dgm:t>
    </dgm:pt>
    <dgm:pt modelId="{474FA009-0825-4E8E-BB71-0B43EB7F776A}" type="pres">
      <dgm:prSet presAssocID="{1BE6F882-CFC5-4DAF-B19A-FEAC3D3EDF0B}" presName="aSpace2" presStyleCnt="0"/>
      <dgm:spPr/>
    </dgm:pt>
    <dgm:pt modelId="{0927C9E6-2E42-4D32-8CC2-9BACB8FA8418}" type="pres">
      <dgm:prSet presAssocID="{46D79145-FAE8-4C16-B557-50EB6F84ADEE}" presName="childNode" presStyleLbl="node1" presStyleIdx="5" presStyleCnt="21" custScaleX="118744">
        <dgm:presLayoutVars>
          <dgm:bulletEnabled val="1"/>
        </dgm:presLayoutVars>
      </dgm:prSet>
      <dgm:spPr>
        <a:prstGeom prst="homePlate">
          <a:avLst/>
        </a:prstGeom>
      </dgm:spPr>
      <dgm:t>
        <a:bodyPr/>
        <a:lstStyle/>
        <a:p>
          <a:endParaRPr lang="en-US"/>
        </a:p>
      </dgm:t>
    </dgm:pt>
    <dgm:pt modelId="{B8ED51B2-0E09-4BCE-B43E-B8A023FB9A61}" type="pres">
      <dgm:prSet presAssocID="{46D79145-FAE8-4C16-B557-50EB6F84ADEE}" presName="aSpace2" presStyleCnt="0"/>
      <dgm:spPr/>
    </dgm:pt>
    <dgm:pt modelId="{336CA1CB-6B29-45D9-9D5A-6E4153413B21}" type="pres">
      <dgm:prSet presAssocID="{90DA87B6-51C4-4691-8EEF-F560A2D9602F}" presName="childNode" presStyleLbl="node1" presStyleIdx="6" presStyleCnt="21" custScaleX="118744">
        <dgm:presLayoutVars>
          <dgm:bulletEnabled val="1"/>
        </dgm:presLayoutVars>
      </dgm:prSet>
      <dgm:spPr>
        <a:prstGeom prst="homePlate">
          <a:avLst/>
        </a:prstGeom>
      </dgm:spPr>
      <dgm:t>
        <a:bodyPr/>
        <a:lstStyle/>
        <a:p>
          <a:endParaRPr lang="en-US"/>
        </a:p>
      </dgm:t>
    </dgm:pt>
    <dgm:pt modelId="{F1CA3605-7F44-42F5-8AA9-46BC614D5D91}" type="pres">
      <dgm:prSet presAssocID="{21784178-B7A1-410E-B888-1E310E546932}" presName="aSpace" presStyleCnt="0"/>
      <dgm:spPr/>
    </dgm:pt>
    <dgm:pt modelId="{0F912581-D1AB-454F-8220-A6E72AE7862F}" type="pres">
      <dgm:prSet presAssocID="{1EFB13B4-3AB4-4D80-97A6-18A9CE7E2C5B}" presName="compNode" presStyleCnt="0"/>
      <dgm:spPr/>
    </dgm:pt>
    <dgm:pt modelId="{4D5E9CC3-28F6-4009-BE82-4B2583F10295}" type="pres">
      <dgm:prSet presAssocID="{1EFB13B4-3AB4-4D80-97A6-18A9CE7E2C5B}" presName="aNode" presStyleLbl="bgShp" presStyleIdx="1" presStyleCnt="3"/>
      <dgm:spPr/>
      <dgm:t>
        <a:bodyPr/>
        <a:lstStyle/>
        <a:p>
          <a:endParaRPr lang="en-US"/>
        </a:p>
      </dgm:t>
    </dgm:pt>
    <dgm:pt modelId="{99CAC4F1-5BFA-44CA-A120-0E658382E9C0}" type="pres">
      <dgm:prSet presAssocID="{1EFB13B4-3AB4-4D80-97A6-18A9CE7E2C5B}" presName="textNode" presStyleLbl="bgShp" presStyleIdx="1" presStyleCnt="3"/>
      <dgm:spPr/>
      <dgm:t>
        <a:bodyPr/>
        <a:lstStyle/>
        <a:p>
          <a:endParaRPr lang="en-US"/>
        </a:p>
      </dgm:t>
    </dgm:pt>
    <dgm:pt modelId="{8F2F3251-5F9A-4CFF-9CB7-313980C417AD}" type="pres">
      <dgm:prSet presAssocID="{1EFB13B4-3AB4-4D80-97A6-18A9CE7E2C5B}" presName="compChildNode" presStyleCnt="0"/>
      <dgm:spPr/>
    </dgm:pt>
    <dgm:pt modelId="{A8938304-8A2E-4F13-8797-A031E17483E1}" type="pres">
      <dgm:prSet presAssocID="{1EFB13B4-3AB4-4D80-97A6-18A9CE7E2C5B}" presName="theInnerList" presStyleCnt="0"/>
      <dgm:spPr/>
    </dgm:pt>
    <dgm:pt modelId="{CC2D02AC-B4DE-4A53-B54F-94690B424290}" type="pres">
      <dgm:prSet presAssocID="{813E5D76-6397-47E0-A8A0-587466FCBBA8}" presName="childNode" presStyleLbl="node1" presStyleIdx="7" presStyleCnt="21" custScaleX="118744">
        <dgm:presLayoutVars>
          <dgm:bulletEnabled val="1"/>
        </dgm:presLayoutVars>
      </dgm:prSet>
      <dgm:spPr/>
      <dgm:t>
        <a:bodyPr/>
        <a:lstStyle/>
        <a:p>
          <a:endParaRPr lang="en-US"/>
        </a:p>
      </dgm:t>
    </dgm:pt>
    <dgm:pt modelId="{128B0DE7-72B7-4F2E-94BF-72D61C183D5B}" type="pres">
      <dgm:prSet presAssocID="{813E5D76-6397-47E0-A8A0-587466FCBBA8}" presName="aSpace2" presStyleCnt="0"/>
      <dgm:spPr/>
    </dgm:pt>
    <dgm:pt modelId="{F8BD0897-B896-47E8-A2A1-38D764EEA46D}" type="pres">
      <dgm:prSet presAssocID="{84227727-FC61-4CCF-8C62-2A00C8900697}" presName="childNode" presStyleLbl="node1" presStyleIdx="8" presStyleCnt="21" custScaleX="118744">
        <dgm:presLayoutVars>
          <dgm:bulletEnabled val="1"/>
        </dgm:presLayoutVars>
      </dgm:prSet>
      <dgm:spPr/>
      <dgm:t>
        <a:bodyPr/>
        <a:lstStyle/>
        <a:p>
          <a:endParaRPr lang="en-US"/>
        </a:p>
      </dgm:t>
    </dgm:pt>
    <dgm:pt modelId="{C4B31594-984D-4761-AE01-CEADC9429079}" type="pres">
      <dgm:prSet presAssocID="{84227727-FC61-4CCF-8C62-2A00C8900697}" presName="aSpace2" presStyleCnt="0"/>
      <dgm:spPr/>
    </dgm:pt>
    <dgm:pt modelId="{70FA14EE-BA6A-47A1-B368-0AD4663DDA37}" type="pres">
      <dgm:prSet presAssocID="{C0C7520A-E7A4-4B00-A4C7-EFFE89F48BAA}" presName="childNode" presStyleLbl="node1" presStyleIdx="9" presStyleCnt="21" custScaleX="118744">
        <dgm:presLayoutVars>
          <dgm:bulletEnabled val="1"/>
        </dgm:presLayoutVars>
      </dgm:prSet>
      <dgm:spPr/>
      <dgm:t>
        <a:bodyPr/>
        <a:lstStyle/>
        <a:p>
          <a:endParaRPr lang="en-US"/>
        </a:p>
      </dgm:t>
    </dgm:pt>
    <dgm:pt modelId="{BDF7114F-C8C4-402C-9A1B-C146442E284C}" type="pres">
      <dgm:prSet presAssocID="{C0C7520A-E7A4-4B00-A4C7-EFFE89F48BAA}" presName="aSpace2" presStyleCnt="0"/>
      <dgm:spPr/>
    </dgm:pt>
    <dgm:pt modelId="{840917DE-AD77-473D-B393-0957A7261808}" type="pres">
      <dgm:prSet presAssocID="{C095D85A-F2C7-4D72-9713-C80415485BEA}" presName="childNode" presStyleLbl="node1" presStyleIdx="10" presStyleCnt="21" custScaleX="118744">
        <dgm:presLayoutVars>
          <dgm:bulletEnabled val="1"/>
        </dgm:presLayoutVars>
      </dgm:prSet>
      <dgm:spPr/>
      <dgm:t>
        <a:bodyPr/>
        <a:lstStyle/>
        <a:p>
          <a:endParaRPr lang="en-US"/>
        </a:p>
      </dgm:t>
    </dgm:pt>
    <dgm:pt modelId="{EDDF8FD9-9897-4548-8874-DA829F8B478E}" type="pres">
      <dgm:prSet presAssocID="{C095D85A-F2C7-4D72-9713-C80415485BEA}" presName="aSpace2" presStyleCnt="0"/>
      <dgm:spPr/>
    </dgm:pt>
    <dgm:pt modelId="{CA699BA3-2A3E-4BD8-8062-A1EFF9D78DD8}" type="pres">
      <dgm:prSet presAssocID="{B9CD9AFF-AD4D-4A3C-9868-9DD82FE90836}" presName="childNode" presStyleLbl="node1" presStyleIdx="11" presStyleCnt="21" custScaleX="118744">
        <dgm:presLayoutVars>
          <dgm:bulletEnabled val="1"/>
        </dgm:presLayoutVars>
      </dgm:prSet>
      <dgm:spPr/>
      <dgm:t>
        <a:bodyPr/>
        <a:lstStyle/>
        <a:p>
          <a:endParaRPr lang="en-US"/>
        </a:p>
      </dgm:t>
    </dgm:pt>
    <dgm:pt modelId="{522440C8-77B4-4A46-8F5F-C4921BD9C562}" type="pres">
      <dgm:prSet presAssocID="{B9CD9AFF-AD4D-4A3C-9868-9DD82FE90836}" presName="aSpace2" presStyleCnt="0"/>
      <dgm:spPr/>
    </dgm:pt>
    <dgm:pt modelId="{35A4BEEF-ACDC-48CA-904E-E8225E402082}" type="pres">
      <dgm:prSet presAssocID="{8E433DB2-2C9A-4068-BB0F-D7BCD4CC8EF2}" presName="childNode" presStyleLbl="node1" presStyleIdx="12" presStyleCnt="21" custScaleX="118744">
        <dgm:presLayoutVars>
          <dgm:bulletEnabled val="1"/>
        </dgm:presLayoutVars>
      </dgm:prSet>
      <dgm:spPr/>
      <dgm:t>
        <a:bodyPr/>
        <a:lstStyle/>
        <a:p>
          <a:endParaRPr lang="en-US"/>
        </a:p>
      </dgm:t>
    </dgm:pt>
    <dgm:pt modelId="{2310011F-C44D-4A58-A2E7-34072578BD59}" type="pres">
      <dgm:prSet presAssocID="{8E433DB2-2C9A-4068-BB0F-D7BCD4CC8EF2}" presName="aSpace2" presStyleCnt="0"/>
      <dgm:spPr/>
    </dgm:pt>
    <dgm:pt modelId="{F051B769-CDE2-48EC-9E55-7C74A5A340C7}" type="pres">
      <dgm:prSet presAssocID="{CDE6FACB-4A54-41D6-BD07-148F1677ECD2}" presName="childNode" presStyleLbl="node1" presStyleIdx="13" presStyleCnt="21" custScaleX="118744">
        <dgm:presLayoutVars>
          <dgm:bulletEnabled val="1"/>
        </dgm:presLayoutVars>
      </dgm:prSet>
      <dgm:spPr/>
      <dgm:t>
        <a:bodyPr/>
        <a:lstStyle/>
        <a:p>
          <a:endParaRPr lang="en-US"/>
        </a:p>
      </dgm:t>
    </dgm:pt>
    <dgm:pt modelId="{B01F2034-9D61-47DE-A859-806BE1A960FE}" type="pres">
      <dgm:prSet presAssocID="{1EFB13B4-3AB4-4D80-97A6-18A9CE7E2C5B}" presName="aSpace" presStyleCnt="0"/>
      <dgm:spPr/>
    </dgm:pt>
    <dgm:pt modelId="{33D687BE-471E-4D35-9E18-A5B54DF4809A}" type="pres">
      <dgm:prSet presAssocID="{A82020AA-ECCF-40C8-A7BD-18C369A6EBE3}" presName="compNode" presStyleCnt="0"/>
      <dgm:spPr/>
    </dgm:pt>
    <dgm:pt modelId="{3E2963E3-383F-49FF-AB52-1E166791479C}" type="pres">
      <dgm:prSet presAssocID="{A82020AA-ECCF-40C8-A7BD-18C369A6EBE3}" presName="aNode" presStyleLbl="bgShp" presStyleIdx="2" presStyleCnt="3"/>
      <dgm:spPr/>
      <dgm:t>
        <a:bodyPr/>
        <a:lstStyle/>
        <a:p>
          <a:endParaRPr lang="en-US"/>
        </a:p>
      </dgm:t>
    </dgm:pt>
    <dgm:pt modelId="{D7BD5DE7-B078-4800-BD6E-D545B8947705}" type="pres">
      <dgm:prSet presAssocID="{A82020AA-ECCF-40C8-A7BD-18C369A6EBE3}" presName="textNode" presStyleLbl="bgShp" presStyleIdx="2" presStyleCnt="3"/>
      <dgm:spPr/>
      <dgm:t>
        <a:bodyPr/>
        <a:lstStyle/>
        <a:p>
          <a:endParaRPr lang="en-US"/>
        </a:p>
      </dgm:t>
    </dgm:pt>
    <dgm:pt modelId="{6941FE03-9F4D-4A22-9BF5-86E912F13D21}" type="pres">
      <dgm:prSet presAssocID="{A82020AA-ECCF-40C8-A7BD-18C369A6EBE3}" presName="compChildNode" presStyleCnt="0"/>
      <dgm:spPr/>
    </dgm:pt>
    <dgm:pt modelId="{CDA99173-CCBA-429F-A09D-587FBFD5741A}" type="pres">
      <dgm:prSet presAssocID="{A82020AA-ECCF-40C8-A7BD-18C369A6EBE3}" presName="theInnerList" presStyleCnt="0"/>
      <dgm:spPr/>
    </dgm:pt>
    <dgm:pt modelId="{822AB767-CF36-4931-AFDA-60545A41E91C}" type="pres">
      <dgm:prSet presAssocID="{95AB9A1E-2923-433E-95A9-8CCD9F6ED5CA}" presName="childNode" presStyleLbl="node1" presStyleIdx="14" presStyleCnt="21" custScaleX="118744">
        <dgm:presLayoutVars>
          <dgm:bulletEnabled val="1"/>
        </dgm:presLayoutVars>
      </dgm:prSet>
      <dgm:spPr/>
      <dgm:t>
        <a:bodyPr/>
        <a:lstStyle/>
        <a:p>
          <a:endParaRPr lang="en-US"/>
        </a:p>
      </dgm:t>
    </dgm:pt>
    <dgm:pt modelId="{3F479018-7C6D-4D3E-AAE8-08D130E79EEE}" type="pres">
      <dgm:prSet presAssocID="{95AB9A1E-2923-433E-95A9-8CCD9F6ED5CA}" presName="aSpace2" presStyleCnt="0"/>
      <dgm:spPr/>
    </dgm:pt>
    <dgm:pt modelId="{E71A1423-3D60-494E-A860-396C8D1F7459}" type="pres">
      <dgm:prSet presAssocID="{245F1563-B9B2-46D5-ACD6-5776ABC6A388}" presName="childNode" presStyleLbl="node1" presStyleIdx="15" presStyleCnt="21" custScaleX="118744">
        <dgm:presLayoutVars>
          <dgm:bulletEnabled val="1"/>
        </dgm:presLayoutVars>
      </dgm:prSet>
      <dgm:spPr/>
      <dgm:t>
        <a:bodyPr/>
        <a:lstStyle/>
        <a:p>
          <a:endParaRPr lang="en-US"/>
        </a:p>
      </dgm:t>
    </dgm:pt>
    <dgm:pt modelId="{1474A8D1-05E5-4B65-A250-6BF5E2AF693A}" type="pres">
      <dgm:prSet presAssocID="{245F1563-B9B2-46D5-ACD6-5776ABC6A388}" presName="aSpace2" presStyleCnt="0"/>
      <dgm:spPr/>
    </dgm:pt>
    <dgm:pt modelId="{26C85DB8-99AF-4135-9367-AAA10929C103}" type="pres">
      <dgm:prSet presAssocID="{60963072-0A12-45D5-9075-00DE8AAF1659}" presName="childNode" presStyleLbl="node1" presStyleIdx="16" presStyleCnt="21" custScaleX="118744">
        <dgm:presLayoutVars>
          <dgm:bulletEnabled val="1"/>
        </dgm:presLayoutVars>
      </dgm:prSet>
      <dgm:spPr/>
      <dgm:t>
        <a:bodyPr/>
        <a:lstStyle/>
        <a:p>
          <a:endParaRPr lang="en-US"/>
        </a:p>
      </dgm:t>
    </dgm:pt>
    <dgm:pt modelId="{8A9C20C3-DC95-4A78-80BB-E0B665C599B5}" type="pres">
      <dgm:prSet presAssocID="{60963072-0A12-45D5-9075-00DE8AAF1659}" presName="aSpace2" presStyleCnt="0"/>
      <dgm:spPr/>
    </dgm:pt>
    <dgm:pt modelId="{3E29ADB5-7800-46FF-B9E6-8BC97F24E2A8}" type="pres">
      <dgm:prSet presAssocID="{2826C18B-49ED-44EC-9B52-109F2BEC15B8}" presName="childNode" presStyleLbl="node1" presStyleIdx="17" presStyleCnt="21" custScaleX="118744">
        <dgm:presLayoutVars>
          <dgm:bulletEnabled val="1"/>
        </dgm:presLayoutVars>
      </dgm:prSet>
      <dgm:spPr/>
      <dgm:t>
        <a:bodyPr/>
        <a:lstStyle/>
        <a:p>
          <a:endParaRPr lang="en-US"/>
        </a:p>
      </dgm:t>
    </dgm:pt>
    <dgm:pt modelId="{BD08290B-FD44-4093-9F03-7C48945283B0}" type="pres">
      <dgm:prSet presAssocID="{2826C18B-49ED-44EC-9B52-109F2BEC15B8}" presName="aSpace2" presStyleCnt="0"/>
      <dgm:spPr/>
    </dgm:pt>
    <dgm:pt modelId="{5CD7F6E3-82BB-4F8A-98C4-B773A7638AEB}" type="pres">
      <dgm:prSet presAssocID="{0B9533C2-906E-42EF-915A-E2E72F2F24BB}" presName="childNode" presStyleLbl="node1" presStyleIdx="18" presStyleCnt="21" custScaleX="118744">
        <dgm:presLayoutVars>
          <dgm:bulletEnabled val="1"/>
        </dgm:presLayoutVars>
      </dgm:prSet>
      <dgm:spPr/>
      <dgm:t>
        <a:bodyPr/>
        <a:lstStyle/>
        <a:p>
          <a:endParaRPr lang="en-US"/>
        </a:p>
      </dgm:t>
    </dgm:pt>
    <dgm:pt modelId="{D3898B0F-3F3F-431A-8624-018F352EEE72}" type="pres">
      <dgm:prSet presAssocID="{0B9533C2-906E-42EF-915A-E2E72F2F24BB}" presName="aSpace2" presStyleCnt="0"/>
      <dgm:spPr/>
    </dgm:pt>
    <dgm:pt modelId="{2AA9DDBF-7640-483E-BE0B-F854BB6AC888}" type="pres">
      <dgm:prSet presAssocID="{F849F45F-EFB7-4946-B72F-5C6437C026DE}" presName="childNode" presStyleLbl="node1" presStyleIdx="19" presStyleCnt="21" custScaleX="118744">
        <dgm:presLayoutVars>
          <dgm:bulletEnabled val="1"/>
        </dgm:presLayoutVars>
      </dgm:prSet>
      <dgm:spPr/>
      <dgm:t>
        <a:bodyPr/>
        <a:lstStyle/>
        <a:p>
          <a:endParaRPr lang="en-US"/>
        </a:p>
      </dgm:t>
    </dgm:pt>
    <dgm:pt modelId="{C6109A0C-F741-4B34-965B-F6F20240E399}" type="pres">
      <dgm:prSet presAssocID="{F849F45F-EFB7-4946-B72F-5C6437C026DE}" presName="aSpace2" presStyleCnt="0"/>
      <dgm:spPr/>
    </dgm:pt>
    <dgm:pt modelId="{8E77C930-B495-47BE-9408-9F2E6E28384B}" type="pres">
      <dgm:prSet presAssocID="{E9D312FC-94EA-4691-A27E-690D47E76507}" presName="childNode" presStyleLbl="node1" presStyleIdx="20" presStyleCnt="21" custScaleX="118744">
        <dgm:presLayoutVars>
          <dgm:bulletEnabled val="1"/>
        </dgm:presLayoutVars>
      </dgm:prSet>
      <dgm:spPr/>
      <dgm:t>
        <a:bodyPr/>
        <a:lstStyle/>
        <a:p>
          <a:endParaRPr lang="en-US"/>
        </a:p>
      </dgm:t>
    </dgm:pt>
  </dgm:ptLst>
  <dgm:cxnLst>
    <dgm:cxn modelId="{724EE65F-547A-4B0C-918A-F9E7D7CA3DC6}" type="presOf" srcId="{8F308F30-AD41-4B04-AED5-DF99F9B68472}" destId="{94072D8C-DA9A-4DEA-8833-8DD95CB62F76}" srcOrd="0" destOrd="0" presId="urn:microsoft.com/office/officeart/2005/8/layout/lProcess2"/>
    <dgm:cxn modelId="{98FBA37E-2A26-43F6-B217-01D8AD07A7CD}" type="presOf" srcId="{CDE6FACB-4A54-41D6-BD07-148F1677ECD2}" destId="{F051B769-CDE2-48EC-9E55-7C74A5A340C7}" srcOrd="0" destOrd="0" presId="urn:microsoft.com/office/officeart/2005/8/layout/lProcess2"/>
    <dgm:cxn modelId="{3267591F-C6F0-4B62-9FEB-D97A2AB29332}" srcId="{8F308F30-AD41-4B04-AED5-DF99F9B68472}" destId="{21784178-B7A1-410E-B888-1E310E546932}" srcOrd="0" destOrd="0" parTransId="{5AEBCCC3-0F7F-41C7-AB08-854FD8519A84}" sibTransId="{CB951DD6-A0AF-43D9-B68D-834896939D5B}"/>
    <dgm:cxn modelId="{D938DB96-342B-4864-9A8C-824A725A145F}" type="presOf" srcId="{46D79145-FAE8-4C16-B557-50EB6F84ADEE}" destId="{0927C9E6-2E42-4D32-8CC2-9BACB8FA8418}" srcOrd="0" destOrd="0" presId="urn:microsoft.com/office/officeart/2005/8/layout/lProcess2"/>
    <dgm:cxn modelId="{227E311B-0E04-4757-80B1-F96523F5AB49}" srcId="{A82020AA-ECCF-40C8-A7BD-18C369A6EBE3}" destId="{E9D312FC-94EA-4691-A27E-690D47E76507}" srcOrd="6" destOrd="0" parTransId="{36F8B5F5-6D89-4F5B-8E1F-1E578A35DCA4}" sibTransId="{027638FA-CDDC-4C39-A4D6-658F7FB990D0}"/>
    <dgm:cxn modelId="{212CFBD8-C966-4307-BA37-059EB1747131}" srcId="{1EFB13B4-3AB4-4D80-97A6-18A9CE7E2C5B}" destId="{B9CD9AFF-AD4D-4A3C-9868-9DD82FE90836}" srcOrd="4" destOrd="0" parTransId="{91A97E77-2A26-4822-8F77-9E4047318D69}" sibTransId="{D516500A-DA3B-49CB-9ACA-67ADF6AF0429}"/>
    <dgm:cxn modelId="{6AA38C0F-B28B-4F0E-8804-0492A8CF85DE}" type="presOf" srcId="{CAB45F26-F8E7-4167-B2E5-9883356E05FA}" destId="{352B221F-3401-4133-856C-2775DA992368}" srcOrd="0" destOrd="0" presId="urn:microsoft.com/office/officeart/2005/8/layout/lProcess2"/>
    <dgm:cxn modelId="{984876BA-432A-4870-A5B0-531C81D135AB}" srcId="{21784178-B7A1-410E-B888-1E310E546932}" destId="{DD7089F6-18E0-4FD3-B890-92F06E45FB8C}" srcOrd="3" destOrd="0" parTransId="{9B1B4554-FDAC-467A-9DEA-213C97D1F0E6}" sibTransId="{8DA7D1D7-1A14-4DA2-8620-013DFCF6E08D}"/>
    <dgm:cxn modelId="{592DCCF7-75C8-4809-9A04-ADCEFD4EDA79}" srcId="{A82020AA-ECCF-40C8-A7BD-18C369A6EBE3}" destId="{245F1563-B9B2-46D5-ACD6-5776ABC6A388}" srcOrd="1" destOrd="0" parTransId="{01EED55A-F8AF-4BFC-A9F0-0BE8D765BEE0}" sibTransId="{8708BD95-CC49-4093-9C43-118586FA9649}"/>
    <dgm:cxn modelId="{9117D283-69A2-42BE-A050-68F502328BCA}" srcId="{A82020AA-ECCF-40C8-A7BD-18C369A6EBE3}" destId="{95AB9A1E-2923-433E-95A9-8CCD9F6ED5CA}" srcOrd="0" destOrd="0" parTransId="{401D193F-BEC3-4F7C-9DA8-6CA9E8315216}" sibTransId="{F5ABAA95-08E4-4228-9034-135F490A2F98}"/>
    <dgm:cxn modelId="{2B1025B4-04EB-42D0-9098-983BC7ED6544}" type="presOf" srcId="{90DA87B6-51C4-4691-8EEF-F560A2D9602F}" destId="{336CA1CB-6B29-45D9-9D5A-6E4153413B21}" srcOrd="0" destOrd="0" presId="urn:microsoft.com/office/officeart/2005/8/layout/lProcess2"/>
    <dgm:cxn modelId="{26F8CD69-D7A7-47C5-8DF6-E1C2C1C4A2FE}" srcId="{8F308F30-AD41-4B04-AED5-DF99F9B68472}" destId="{1EFB13B4-3AB4-4D80-97A6-18A9CE7E2C5B}" srcOrd="1" destOrd="0" parTransId="{FE411ACD-454B-4D23-AB38-37E9D883BE93}" sibTransId="{FE6D8897-E766-4D3A-A892-B191B2B2BBE1}"/>
    <dgm:cxn modelId="{4FEAF310-D921-4B1F-8FE5-041D7F2EDF0F}" srcId="{21784178-B7A1-410E-B888-1E310E546932}" destId="{8D89444A-AA1B-42E5-9650-AB397A673AA4}" srcOrd="1" destOrd="0" parTransId="{E72B28C4-F1C6-4316-A3CB-DFA210BACD43}" sibTransId="{7642D4A0-DBCE-4E84-8410-2C8E66B6FCC5}"/>
    <dgm:cxn modelId="{5936D456-88FE-4E0F-980E-8FE17517274E}" type="presOf" srcId="{1EFB13B4-3AB4-4D80-97A6-18A9CE7E2C5B}" destId="{99CAC4F1-5BFA-44CA-A120-0E658382E9C0}" srcOrd="1" destOrd="0" presId="urn:microsoft.com/office/officeart/2005/8/layout/lProcess2"/>
    <dgm:cxn modelId="{9F15638D-A592-4AE9-B2AC-7A878926F6B3}" type="presOf" srcId="{84227727-FC61-4CCF-8C62-2A00C8900697}" destId="{F8BD0897-B896-47E8-A2A1-38D764EEA46D}" srcOrd="0" destOrd="0" presId="urn:microsoft.com/office/officeart/2005/8/layout/lProcess2"/>
    <dgm:cxn modelId="{4672F9B6-1701-4C30-ADD2-FAC72AF0AE34}" srcId="{21784178-B7A1-410E-B888-1E310E546932}" destId="{46D79145-FAE8-4C16-B557-50EB6F84ADEE}" srcOrd="5" destOrd="0" parTransId="{2C8B41A1-F44B-41CF-B321-87901BBC880C}" sibTransId="{D1CD04A3-5F71-4B43-9D0D-9AE3D5E5A8C6}"/>
    <dgm:cxn modelId="{DB9CA409-1680-4603-93E1-D2AC086B6BD5}" srcId="{1EFB13B4-3AB4-4D80-97A6-18A9CE7E2C5B}" destId="{C095D85A-F2C7-4D72-9713-C80415485BEA}" srcOrd="3" destOrd="0" parTransId="{C4480B99-1D7A-472C-ABF0-38C261EDF4F7}" sibTransId="{AFB8BCE8-BB55-44EE-8228-BD723B04BD4C}"/>
    <dgm:cxn modelId="{CBE389A2-A6E5-4B5F-879B-8CFCC0A92CAA}" type="presOf" srcId="{F849F45F-EFB7-4946-B72F-5C6437C026DE}" destId="{2AA9DDBF-7640-483E-BE0B-F854BB6AC888}" srcOrd="0" destOrd="0" presId="urn:microsoft.com/office/officeart/2005/8/layout/lProcess2"/>
    <dgm:cxn modelId="{C53F896A-368E-46C2-874B-68F6C423FE66}" type="presOf" srcId="{DD7089F6-18E0-4FD3-B890-92F06E45FB8C}" destId="{36299CE5-A7B2-42D2-93DC-908E5EAF0360}" srcOrd="0" destOrd="0" presId="urn:microsoft.com/office/officeart/2005/8/layout/lProcess2"/>
    <dgm:cxn modelId="{CAE9CB91-3C87-4F96-9AA0-96BEEA7DA634}" type="presOf" srcId="{E9D312FC-94EA-4691-A27E-690D47E76507}" destId="{8E77C930-B495-47BE-9408-9F2E6E28384B}" srcOrd="0" destOrd="0" presId="urn:microsoft.com/office/officeart/2005/8/layout/lProcess2"/>
    <dgm:cxn modelId="{BDEDCAEE-5A1C-4B66-8D96-942E1ED5C306}" srcId="{21784178-B7A1-410E-B888-1E310E546932}" destId="{1BE6F882-CFC5-4DAF-B19A-FEAC3D3EDF0B}" srcOrd="4" destOrd="0" parTransId="{1F6F0593-E1C4-4E28-8C44-EFA036A3FF86}" sibTransId="{B9292157-C8FD-4330-A0F0-E334580D3AC8}"/>
    <dgm:cxn modelId="{4B289195-1B82-4D8C-8D7B-E1CB99734F24}" srcId="{1EFB13B4-3AB4-4D80-97A6-18A9CE7E2C5B}" destId="{CDE6FACB-4A54-41D6-BD07-148F1677ECD2}" srcOrd="6" destOrd="0" parTransId="{106DED71-4A37-4286-B170-05A454A007EA}" sibTransId="{19C5701E-E757-4446-A06B-AEC1EE32AD03}"/>
    <dgm:cxn modelId="{20099962-13C7-4F83-8D44-4D9D76346E38}" type="presOf" srcId="{C0C7520A-E7A4-4B00-A4C7-EFFE89F48BAA}" destId="{70FA14EE-BA6A-47A1-B368-0AD4663DDA37}" srcOrd="0" destOrd="0" presId="urn:microsoft.com/office/officeart/2005/8/layout/lProcess2"/>
    <dgm:cxn modelId="{A1E01DE9-6223-4A7C-B9E6-A4F655F79F0B}" type="presOf" srcId="{1BE6F882-CFC5-4DAF-B19A-FEAC3D3EDF0B}" destId="{D9D6F824-D65D-4A1C-A12E-FE4129EB1378}" srcOrd="0" destOrd="0" presId="urn:microsoft.com/office/officeart/2005/8/layout/lProcess2"/>
    <dgm:cxn modelId="{78C3AA8F-0C3F-4151-9166-C147FCFCADE1}" type="presOf" srcId="{245F1563-B9B2-46D5-ACD6-5776ABC6A388}" destId="{E71A1423-3D60-494E-A860-396C8D1F7459}" srcOrd="0" destOrd="0" presId="urn:microsoft.com/office/officeart/2005/8/layout/lProcess2"/>
    <dgm:cxn modelId="{47BED65D-B8E2-4D1A-9824-0DB7606CF052}" srcId="{21784178-B7A1-410E-B888-1E310E546932}" destId="{CAB45F26-F8E7-4167-B2E5-9883356E05FA}" srcOrd="0" destOrd="0" parTransId="{121238D5-EFA0-459C-AC14-D055D0E671BE}" sibTransId="{9B84012F-345C-4B97-98C0-4C2127740A06}"/>
    <dgm:cxn modelId="{E0C7E34F-BF53-4475-87D8-85DC4C18868A}" type="presOf" srcId="{A82020AA-ECCF-40C8-A7BD-18C369A6EBE3}" destId="{D7BD5DE7-B078-4800-BD6E-D545B8947705}" srcOrd="1" destOrd="0" presId="urn:microsoft.com/office/officeart/2005/8/layout/lProcess2"/>
    <dgm:cxn modelId="{819B4C32-9B4B-4A97-ADF8-A723812B9D49}" type="presOf" srcId="{95AB9A1E-2923-433E-95A9-8CCD9F6ED5CA}" destId="{822AB767-CF36-4931-AFDA-60545A41E91C}" srcOrd="0" destOrd="0" presId="urn:microsoft.com/office/officeart/2005/8/layout/lProcess2"/>
    <dgm:cxn modelId="{F9A191C6-6DDF-478C-A74B-45E37D01FD6D}" srcId="{1EFB13B4-3AB4-4D80-97A6-18A9CE7E2C5B}" destId="{84227727-FC61-4CCF-8C62-2A00C8900697}" srcOrd="1" destOrd="0" parTransId="{2BF170ED-2356-4DB8-8931-2EC1D976F393}" sibTransId="{14A1EFAF-7AF3-46F2-A0C8-7856454C6A60}"/>
    <dgm:cxn modelId="{FF4FACAB-068E-4604-B166-18B8D7E1A3E2}" srcId="{1EFB13B4-3AB4-4D80-97A6-18A9CE7E2C5B}" destId="{813E5D76-6397-47E0-A8A0-587466FCBBA8}" srcOrd="0" destOrd="0" parTransId="{FA977B6A-1C42-4491-B392-AEB2DC54D4D0}" sibTransId="{90515D60-39AC-4608-AEE4-50DF9204E5A1}"/>
    <dgm:cxn modelId="{87761BFB-376E-4ED9-B17B-A24334335874}" type="presOf" srcId="{813E5D76-6397-47E0-A8A0-587466FCBBA8}" destId="{CC2D02AC-B4DE-4A53-B54F-94690B424290}" srcOrd="0" destOrd="0" presId="urn:microsoft.com/office/officeart/2005/8/layout/lProcess2"/>
    <dgm:cxn modelId="{EDC827E2-B034-48B9-9D31-ACE42819B437}" type="presOf" srcId="{C9FA63B2-EE8E-4877-BC23-68EAD8412F4D}" destId="{ED2D700A-03C5-4BD1-A30D-2554B0EA6BA3}" srcOrd="0" destOrd="0" presId="urn:microsoft.com/office/officeart/2005/8/layout/lProcess2"/>
    <dgm:cxn modelId="{FC7C13C4-E05E-4CE6-BD23-3642ABAA7449}" srcId="{21784178-B7A1-410E-B888-1E310E546932}" destId="{90DA87B6-51C4-4691-8EEF-F560A2D9602F}" srcOrd="6" destOrd="0" parTransId="{07C9E9C3-6CFA-44E4-9F70-D15A840931ED}" sibTransId="{DCD209E7-83E1-43EC-8DD2-AB5AFD602484}"/>
    <dgm:cxn modelId="{6B1CA339-344B-444F-97D9-4D1B7EBF1034}" type="presOf" srcId="{21784178-B7A1-410E-B888-1E310E546932}" destId="{C1A1027A-AD9B-429F-9CA7-FA6DF02DEAF5}" srcOrd="0" destOrd="0" presId="urn:microsoft.com/office/officeart/2005/8/layout/lProcess2"/>
    <dgm:cxn modelId="{FA378D77-D629-44EA-89CE-4732C1151A04}" type="presOf" srcId="{60963072-0A12-45D5-9075-00DE8AAF1659}" destId="{26C85DB8-99AF-4135-9367-AAA10929C103}" srcOrd="0" destOrd="0" presId="urn:microsoft.com/office/officeart/2005/8/layout/lProcess2"/>
    <dgm:cxn modelId="{0F016786-571D-4595-B99D-A8DB0A4D16F1}" type="presOf" srcId="{8E433DB2-2C9A-4068-BB0F-D7BCD4CC8EF2}" destId="{35A4BEEF-ACDC-48CA-904E-E8225E402082}" srcOrd="0" destOrd="0" presId="urn:microsoft.com/office/officeart/2005/8/layout/lProcess2"/>
    <dgm:cxn modelId="{83ED0BE4-A28A-4632-869E-3A1970E9F18F}" type="presOf" srcId="{2826C18B-49ED-44EC-9B52-109F2BEC15B8}" destId="{3E29ADB5-7800-46FF-B9E6-8BC97F24E2A8}" srcOrd="0" destOrd="0" presId="urn:microsoft.com/office/officeart/2005/8/layout/lProcess2"/>
    <dgm:cxn modelId="{3A325C01-C983-4F7C-96F5-AC2DB09C95D8}" type="presOf" srcId="{21784178-B7A1-410E-B888-1E310E546932}" destId="{DC588B53-073D-41AF-97A0-967CC8C1CDB7}" srcOrd="1" destOrd="0" presId="urn:microsoft.com/office/officeart/2005/8/layout/lProcess2"/>
    <dgm:cxn modelId="{61FE08B9-BE1C-4BA2-8E0D-60CD70002C68}" srcId="{A82020AA-ECCF-40C8-A7BD-18C369A6EBE3}" destId="{2826C18B-49ED-44EC-9B52-109F2BEC15B8}" srcOrd="3" destOrd="0" parTransId="{0E1E223B-2FC7-473F-AEB1-C5D23014204E}" sibTransId="{899C255E-527E-455B-8023-EDB59E9B37DF}"/>
    <dgm:cxn modelId="{791348AB-0061-40C7-921C-F4E36F0F8713}" type="presOf" srcId="{0B9533C2-906E-42EF-915A-E2E72F2F24BB}" destId="{5CD7F6E3-82BB-4F8A-98C4-B773A7638AEB}" srcOrd="0" destOrd="0" presId="urn:microsoft.com/office/officeart/2005/8/layout/lProcess2"/>
    <dgm:cxn modelId="{54BC6F6B-C64E-4964-8A57-B7FB591B9EBF}" type="presOf" srcId="{C095D85A-F2C7-4D72-9713-C80415485BEA}" destId="{840917DE-AD77-473D-B393-0957A7261808}" srcOrd="0" destOrd="0" presId="urn:microsoft.com/office/officeart/2005/8/layout/lProcess2"/>
    <dgm:cxn modelId="{248558FB-E187-463E-8B96-05D4C933313C}" type="presOf" srcId="{1EFB13B4-3AB4-4D80-97A6-18A9CE7E2C5B}" destId="{4D5E9CC3-28F6-4009-BE82-4B2583F10295}" srcOrd="0" destOrd="0" presId="urn:microsoft.com/office/officeart/2005/8/layout/lProcess2"/>
    <dgm:cxn modelId="{83B8DFA2-C775-4B86-A5AF-126CA4D64FAB}" srcId="{1EFB13B4-3AB4-4D80-97A6-18A9CE7E2C5B}" destId="{8E433DB2-2C9A-4068-BB0F-D7BCD4CC8EF2}" srcOrd="5" destOrd="0" parTransId="{2E4FBB36-B151-4EAB-A212-4AFF7EA57520}" sibTransId="{2E22FF89-1B58-45E1-8806-7E9BFDD1DA3D}"/>
    <dgm:cxn modelId="{9F9F9048-9E88-4413-A601-92E1F0FC229E}" srcId="{21784178-B7A1-410E-B888-1E310E546932}" destId="{C9FA63B2-EE8E-4877-BC23-68EAD8412F4D}" srcOrd="2" destOrd="0" parTransId="{976055D8-5E4B-4701-A167-7C1E3E4CF58F}" sibTransId="{C6822A05-168C-4ABD-9742-39DACFA71EA4}"/>
    <dgm:cxn modelId="{3394DF3D-AA28-4E09-8611-0763BFA990C4}" srcId="{8F308F30-AD41-4B04-AED5-DF99F9B68472}" destId="{A82020AA-ECCF-40C8-A7BD-18C369A6EBE3}" srcOrd="2" destOrd="0" parTransId="{702513F4-FBB7-4272-ADD7-A7E9C152DEEE}" sibTransId="{AF53D6AB-921A-4561-8533-22DA0F79A65E}"/>
    <dgm:cxn modelId="{6409A5D7-5218-43E8-AF07-AF6DB8F91880}" type="presOf" srcId="{B9CD9AFF-AD4D-4A3C-9868-9DD82FE90836}" destId="{CA699BA3-2A3E-4BD8-8062-A1EFF9D78DD8}" srcOrd="0" destOrd="0" presId="urn:microsoft.com/office/officeart/2005/8/layout/lProcess2"/>
    <dgm:cxn modelId="{250A9A67-4EB3-4854-92E5-327195CC03AA}" type="presOf" srcId="{A82020AA-ECCF-40C8-A7BD-18C369A6EBE3}" destId="{3E2963E3-383F-49FF-AB52-1E166791479C}" srcOrd="0" destOrd="0" presId="urn:microsoft.com/office/officeart/2005/8/layout/lProcess2"/>
    <dgm:cxn modelId="{09150748-B865-44A9-A72C-E9182D27EF0D}" type="presOf" srcId="{8D89444A-AA1B-42E5-9650-AB397A673AA4}" destId="{C1559028-37B1-4F33-ABE0-F6CB0FE4ADC7}" srcOrd="0" destOrd="0" presId="urn:microsoft.com/office/officeart/2005/8/layout/lProcess2"/>
    <dgm:cxn modelId="{AE89434B-A8F2-4983-AC72-DF77030AE6D2}" srcId="{A82020AA-ECCF-40C8-A7BD-18C369A6EBE3}" destId="{F849F45F-EFB7-4946-B72F-5C6437C026DE}" srcOrd="5" destOrd="0" parTransId="{85934715-578B-4048-B19F-03B9A70B8D53}" sibTransId="{6981D0C9-4662-464E-90F7-A05B6DF0AFB9}"/>
    <dgm:cxn modelId="{95416FDE-0C6B-4646-B0DD-1335F6CCD996}" srcId="{A82020AA-ECCF-40C8-A7BD-18C369A6EBE3}" destId="{0B9533C2-906E-42EF-915A-E2E72F2F24BB}" srcOrd="4" destOrd="0" parTransId="{11C78434-640A-4647-9711-040ECF27CF1E}" sibTransId="{DC18A970-5130-46C3-AEE2-7371A1F0F3CF}"/>
    <dgm:cxn modelId="{02353F13-58C1-4E4A-9DF4-CF1A42524EE0}" srcId="{1EFB13B4-3AB4-4D80-97A6-18A9CE7E2C5B}" destId="{C0C7520A-E7A4-4B00-A4C7-EFFE89F48BAA}" srcOrd="2" destOrd="0" parTransId="{6A553F57-AD8E-4ED3-967E-F5F94DF0CBB6}" sibTransId="{FECB75C8-9008-41B4-AC84-9A223AE8F481}"/>
    <dgm:cxn modelId="{AA8D0A55-A562-4D7B-89D6-B590FB852163}" srcId="{A82020AA-ECCF-40C8-A7BD-18C369A6EBE3}" destId="{60963072-0A12-45D5-9075-00DE8AAF1659}" srcOrd="2" destOrd="0" parTransId="{8A7E5CD3-2CE5-40DC-A18E-41EE5A5142B6}" sibTransId="{9FDCBA64-D4E1-4F5C-9CE2-B47A8EBAF29A}"/>
    <dgm:cxn modelId="{FD190A7A-F0E7-4FC8-92E7-E87EFBCB40C6}" type="presParOf" srcId="{94072D8C-DA9A-4DEA-8833-8DD95CB62F76}" destId="{72149B0C-8452-4582-AEF7-92A983D61C39}" srcOrd="0" destOrd="0" presId="urn:microsoft.com/office/officeart/2005/8/layout/lProcess2"/>
    <dgm:cxn modelId="{F4C631D3-A381-4A38-BF6E-5C59DD94A828}" type="presParOf" srcId="{72149B0C-8452-4582-AEF7-92A983D61C39}" destId="{C1A1027A-AD9B-429F-9CA7-FA6DF02DEAF5}" srcOrd="0" destOrd="0" presId="urn:microsoft.com/office/officeart/2005/8/layout/lProcess2"/>
    <dgm:cxn modelId="{AA90A012-A38C-4E83-876E-0D91CDCEC739}" type="presParOf" srcId="{72149B0C-8452-4582-AEF7-92A983D61C39}" destId="{DC588B53-073D-41AF-97A0-967CC8C1CDB7}" srcOrd="1" destOrd="0" presId="urn:microsoft.com/office/officeart/2005/8/layout/lProcess2"/>
    <dgm:cxn modelId="{A3A6024B-5198-4AD6-B3C3-5B1B6A5B6AB2}" type="presParOf" srcId="{72149B0C-8452-4582-AEF7-92A983D61C39}" destId="{FD8CB5F4-4935-444B-AF06-428E6CADF309}" srcOrd="2" destOrd="0" presId="urn:microsoft.com/office/officeart/2005/8/layout/lProcess2"/>
    <dgm:cxn modelId="{D3B57909-A0D5-4A21-BEDC-1CDC00629D57}" type="presParOf" srcId="{FD8CB5F4-4935-444B-AF06-428E6CADF309}" destId="{ABA63565-3FAB-4CE6-B705-3CC1CF997BCA}" srcOrd="0" destOrd="0" presId="urn:microsoft.com/office/officeart/2005/8/layout/lProcess2"/>
    <dgm:cxn modelId="{FC7A8834-6BBE-449E-BE2F-272F8D336568}" type="presParOf" srcId="{ABA63565-3FAB-4CE6-B705-3CC1CF997BCA}" destId="{352B221F-3401-4133-856C-2775DA992368}" srcOrd="0" destOrd="0" presId="urn:microsoft.com/office/officeart/2005/8/layout/lProcess2"/>
    <dgm:cxn modelId="{21334B76-2ED6-4BAC-88A0-C366A743EFDC}" type="presParOf" srcId="{ABA63565-3FAB-4CE6-B705-3CC1CF997BCA}" destId="{AAF883DA-CBF8-4832-A216-AA7AD44926F5}" srcOrd="1" destOrd="0" presId="urn:microsoft.com/office/officeart/2005/8/layout/lProcess2"/>
    <dgm:cxn modelId="{286C2177-811B-435A-9B0A-953FBB30210E}" type="presParOf" srcId="{ABA63565-3FAB-4CE6-B705-3CC1CF997BCA}" destId="{C1559028-37B1-4F33-ABE0-F6CB0FE4ADC7}" srcOrd="2" destOrd="0" presId="urn:microsoft.com/office/officeart/2005/8/layout/lProcess2"/>
    <dgm:cxn modelId="{F3ABA6F1-DCE1-4039-9A5A-74EEDD0663BC}" type="presParOf" srcId="{ABA63565-3FAB-4CE6-B705-3CC1CF997BCA}" destId="{3E5AEB6C-CA4B-4AC5-A080-ACDCFAB881FA}" srcOrd="3" destOrd="0" presId="urn:microsoft.com/office/officeart/2005/8/layout/lProcess2"/>
    <dgm:cxn modelId="{539E319D-F2F1-41B9-9BFF-06943D332E7F}" type="presParOf" srcId="{ABA63565-3FAB-4CE6-B705-3CC1CF997BCA}" destId="{ED2D700A-03C5-4BD1-A30D-2554B0EA6BA3}" srcOrd="4" destOrd="0" presId="urn:microsoft.com/office/officeart/2005/8/layout/lProcess2"/>
    <dgm:cxn modelId="{6C18A453-B98A-417F-9F96-13CDFBC117A0}" type="presParOf" srcId="{ABA63565-3FAB-4CE6-B705-3CC1CF997BCA}" destId="{A146852C-52C9-4ABB-94A8-63F1B1CF46A8}" srcOrd="5" destOrd="0" presId="urn:microsoft.com/office/officeart/2005/8/layout/lProcess2"/>
    <dgm:cxn modelId="{0DDE5A06-4845-460B-8A05-A1A3EBA4B982}" type="presParOf" srcId="{ABA63565-3FAB-4CE6-B705-3CC1CF997BCA}" destId="{36299CE5-A7B2-42D2-93DC-908E5EAF0360}" srcOrd="6" destOrd="0" presId="urn:microsoft.com/office/officeart/2005/8/layout/lProcess2"/>
    <dgm:cxn modelId="{4CB9E60D-043D-4A8E-B925-8A49A3C2F2C1}" type="presParOf" srcId="{ABA63565-3FAB-4CE6-B705-3CC1CF997BCA}" destId="{B497D833-916E-4DC8-9F7C-49D2D89D9606}" srcOrd="7" destOrd="0" presId="urn:microsoft.com/office/officeart/2005/8/layout/lProcess2"/>
    <dgm:cxn modelId="{D64BE67B-B653-4613-B881-0EC8F8DC45C7}" type="presParOf" srcId="{ABA63565-3FAB-4CE6-B705-3CC1CF997BCA}" destId="{D9D6F824-D65D-4A1C-A12E-FE4129EB1378}" srcOrd="8" destOrd="0" presId="urn:microsoft.com/office/officeart/2005/8/layout/lProcess2"/>
    <dgm:cxn modelId="{EB946253-C120-4134-BFF5-39E88EBA2003}" type="presParOf" srcId="{ABA63565-3FAB-4CE6-B705-3CC1CF997BCA}" destId="{474FA009-0825-4E8E-BB71-0B43EB7F776A}" srcOrd="9" destOrd="0" presId="urn:microsoft.com/office/officeart/2005/8/layout/lProcess2"/>
    <dgm:cxn modelId="{D593ACB9-C2BA-4E4A-A0BF-3026FB0CE4BA}" type="presParOf" srcId="{ABA63565-3FAB-4CE6-B705-3CC1CF997BCA}" destId="{0927C9E6-2E42-4D32-8CC2-9BACB8FA8418}" srcOrd="10" destOrd="0" presId="urn:microsoft.com/office/officeart/2005/8/layout/lProcess2"/>
    <dgm:cxn modelId="{87D2E5C5-BC32-4D1D-A29A-EB484A0A835F}" type="presParOf" srcId="{ABA63565-3FAB-4CE6-B705-3CC1CF997BCA}" destId="{B8ED51B2-0E09-4BCE-B43E-B8A023FB9A61}" srcOrd="11" destOrd="0" presId="urn:microsoft.com/office/officeart/2005/8/layout/lProcess2"/>
    <dgm:cxn modelId="{7D2075B8-6B32-44A9-A2CD-08CCCC8EBC7F}" type="presParOf" srcId="{ABA63565-3FAB-4CE6-B705-3CC1CF997BCA}" destId="{336CA1CB-6B29-45D9-9D5A-6E4153413B21}" srcOrd="12" destOrd="0" presId="urn:microsoft.com/office/officeart/2005/8/layout/lProcess2"/>
    <dgm:cxn modelId="{69FFC1B2-3026-4BE2-AC01-D355BC8B0FA6}" type="presParOf" srcId="{94072D8C-DA9A-4DEA-8833-8DD95CB62F76}" destId="{F1CA3605-7F44-42F5-8AA9-46BC614D5D91}" srcOrd="1" destOrd="0" presId="urn:microsoft.com/office/officeart/2005/8/layout/lProcess2"/>
    <dgm:cxn modelId="{3A959E64-AEBF-4DA5-A3A1-5A9BBBCF8C13}" type="presParOf" srcId="{94072D8C-DA9A-4DEA-8833-8DD95CB62F76}" destId="{0F912581-D1AB-454F-8220-A6E72AE7862F}" srcOrd="2" destOrd="0" presId="urn:microsoft.com/office/officeart/2005/8/layout/lProcess2"/>
    <dgm:cxn modelId="{14417C51-BE03-433B-85D6-DDE3BC2D26D6}" type="presParOf" srcId="{0F912581-D1AB-454F-8220-A6E72AE7862F}" destId="{4D5E9CC3-28F6-4009-BE82-4B2583F10295}" srcOrd="0" destOrd="0" presId="urn:microsoft.com/office/officeart/2005/8/layout/lProcess2"/>
    <dgm:cxn modelId="{1C615C75-BF12-4D5D-9F52-F4D793202806}" type="presParOf" srcId="{0F912581-D1AB-454F-8220-A6E72AE7862F}" destId="{99CAC4F1-5BFA-44CA-A120-0E658382E9C0}" srcOrd="1" destOrd="0" presId="urn:microsoft.com/office/officeart/2005/8/layout/lProcess2"/>
    <dgm:cxn modelId="{FCDF8385-E0E9-4BEC-9C56-05FC346C946E}" type="presParOf" srcId="{0F912581-D1AB-454F-8220-A6E72AE7862F}" destId="{8F2F3251-5F9A-4CFF-9CB7-313980C417AD}" srcOrd="2" destOrd="0" presId="urn:microsoft.com/office/officeart/2005/8/layout/lProcess2"/>
    <dgm:cxn modelId="{415CAA86-4A85-4698-AA9B-71FFFC4B08ED}" type="presParOf" srcId="{8F2F3251-5F9A-4CFF-9CB7-313980C417AD}" destId="{A8938304-8A2E-4F13-8797-A031E17483E1}" srcOrd="0" destOrd="0" presId="urn:microsoft.com/office/officeart/2005/8/layout/lProcess2"/>
    <dgm:cxn modelId="{6AE3D001-8303-4E8A-95EC-A397BA61A7DE}" type="presParOf" srcId="{A8938304-8A2E-4F13-8797-A031E17483E1}" destId="{CC2D02AC-B4DE-4A53-B54F-94690B424290}" srcOrd="0" destOrd="0" presId="urn:microsoft.com/office/officeart/2005/8/layout/lProcess2"/>
    <dgm:cxn modelId="{80EB7B34-367C-4EB1-8494-86804ECDD0DA}" type="presParOf" srcId="{A8938304-8A2E-4F13-8797-A031E17483E1}" destId="{128B0DE7-72B7-4F2E-94BF-72D61C183D5B}" srcOrd="1" destOrd="0" presId="urn:microsoft.com/office/officeart/2005/8/layout/lProcess2"/>
    <dgm:cxn modelId="{6EBC3B4E-0F94-4FE4-92F3-08286DD19ABF}" type="presParOf" srcId="{A8938304-8A2E-4F13-8797-A031E17483E1}" destId="{F8BD0897-B896-47E8-A2A1-38D764EEA46D}" srcOrd="2" destOrd="0" presId="urn:microsoft.com/office/officeart/2005/8/layout/lProcess2"/>
    <dgm:cxn modelId="{1D641A78-BB78-4692-9FDE-4C9E04FD7FB0}" type="presParOf" srcId="{A8938304-8A2E-4F13-8797-A031E17483E1}" destId="{C4B31594-984D-4761-AE01-CEADC9429079}" srcOrd="3" destOrd="0" presId="urn:microsoft.com/office/officeart/2005/8/layout/lProcess2"/>
    <dgm:cxn modelId="{9D2AD40C-1D5F-49C7-9D19-C63F1766CAD7}" type="presParOf" srcId="{A8938304-8A2E-4F13-8797-A031E17483E1}" destId="{70FA14EE-BA6A-47A1-B368-0AD4663DDA37}" srcOrd="4" destOrd="0" presId="urn:microsoft.com/office/officeart/2005/8/layout/lProcess2"/>
    <dgm:cxn modelId="{212BC9F3-16B0-42D2-8A09-E42F312497F7}" type="presParOf" srcId="{A8938304-8A2E-4F13-8797-A031E17483E1}" destId="{BDF7114F-C8C4-402C-9A1B-C146442E284C}" srcOrd="5" destOrd="0" presId="urn:microsoft.com/office/officeart/2005/8/layout/lProcess2"/>
    <dgm:cxn modelId="{BED92D79-7909-44E0-9CCB-1886FD2DC895}" type="presParOf" srcId="{A8938304-8A2E-4F13-8797-A031E17483E1}" destId="{840917DE-AD77-473D-B393-0957A7261808}" srcOrd="6" destOrd="0" presId="urn:microsoft.com/office/officeart/2005/8/layout/lProcess2"/>
    <dgm:cxn modelId="{02204C7C-0F36-4E78-91C9-312951AABDCF}" type="presParOf" srcId="{A8938304-8A2E-4F13-8797-A031E17483E1}" destId="{EDDF8FD9-9897-4548-8874-DA829F8B478E}" srcOrd="7" destOrd="0" presId="urn:microsoft.com/office/officeart/2005/8/layout/lProcess2"/>
    <dgm:cxn modelId="{ED4C931D-9F83-4B9F-8AB6-D7E629209C3A}" type="presParOf" srcId="{A8938304-8A2E-4F13-8797-A031E17483E1}" destId="{CA699BA3-2A3E-4BD8-8062-A1EFF9D78DD8}" srcOrd="8" destOrd="0" presId="urn:microsoft.com/office/officeart/2005/8/layout/lProcess2"/>
    <dgm:cxn modelId="{FAE82337-6CAA-4948-8DEF-CE3C5190BC17}" type="presParOf" srcId="{A8938304-8A2E-4F13-8797-A031E17483E1}" destId="{522440C8-77B4-4A46-8F5F-C4921BD9C562}" srcOrd="9" destOrd="0" presId="urn:microsoft.com/office/officeart/2005/8/layout/lProcess2"/>
    <dgm:cxn modelId="{D4777A6F-366C-4701-889E-EF6B6B46F87D}" type="presParOf" srcId="{A8938304-8A2E-4F13-8797-A031E17483E1}" destId="{35A4BEEF-ACDC-48CA-904E-E8225E402082}" srcOrd="10" destOrd="0" presId="urn:microsoft.com/office/officeart/2005/8/layout/lProcess2"/>
    <dgm:cxn modelId="{F241408F-7D52-4E54-82B9-3E64F0196BB5}" type="presParOf" srcId="{A8938304-8A2E-4F13-8797-A031E17483E1}" destId="{2310011F-C44D-4A58-A2E7-34072578BD59}" srcOrd="11" destOrd="0" presId="urn:microsoft.com/office/officeart/2005/8/layout/lProcess2"/>
    <dgm:cxn modelId="{A809650D-8AFB-465B-96BD-055219EBEBAE}" type="presParOf" srcId="{A8938304-8A2E-4F13-8797-A031E17483E1}" destId="{F051B769-CDE2-48EC-9E55-7C74A5A340C7}" srcOrd="12" destOrd="0" presId="urn:microsoft.com/office/officeart/2005/8/layout/lProcess2"/>
    <dgm:cxn modelId="{C89F5281-CC7A-4B6B-8DAE-3B34807B527F}" type="presParOf" srcId="{94072D8C-DA9A-4DEA-8833-8DD95CB62F76}" destId="{B01F2034-9D61-47DE-A859-806BE1A960FE}" srcOrd="3" destOrd="0" presId="urn:microsoft.com/office/officeart/2005/8/layout/lProcess2"/>
    <dgm:cxn modelId="{3A8D5B52-C5E9-48A3-9FC2-E5737D7D1B2C}" type="presParOf" srcId="{94072D8C-DA9A-4DEA-8833-8DD95CB62F76}" destId="{33D687BE-471E-4D35-9E18-A5B54DF4809A}" srcOrd="4" destOrd="0" presId="urn:microsoft.com/office/officeart/2005/8/layout/lProcess2"/>
    <dgm:cxn modelId="{003F1F8B-1024-483A-ACAE-181A60BA7699}" type="presParOf" srcId="{33D687BE-471E-4D35-9E18-A5B54DF4809A}" destId="{3E2963E3-383F-49FF-AB52-1E166791479C}" srcOrd="0" destOrd="0" presId="urn:microsoft.com/office/officeart/2005/8/layout/lProcess2"/>
    <dgm:cxn modelId="{43A698D9-F393-4F12-B128-3EB1B1ED4401}" type="presParOf" srcId="{33D687BE-471E-4D35-9E18-A5B54DF4809A}" destId="{D7BD5DE7-B078-4800-BD6E-D545B8947705}" srcOrd="1" destOrd="0" presId="urn:microsoft.com/office/officeart/2005/8/layout/lProcess2"/>
    <dgm:cxn modelId="{014EE28F-94FB-4AD8-9BC9-633412B55323}" type="presParOf" srcId="{33D687BE-471E-4D35-9E18-A5B54DF4809A}" destId="{6941FE03-9F4D-4A22-9BF5-86E912F13D21}" srcOrd="2" destOrd="0" presId="urn:microsoft.com/office/officeart/2005/8/layout/lProcess2"/>
    <dgm:cxn modelId="{6A0EDC91-0507-426A-BA43-E04E1742A3E1}" type="presParOf" srcId="{6941FE03-9F4D-4A22-9BF5-86E912F13D21}" destId="{CDA99173-CCBA-429F-A09D-587FBFD5741A}" srcOrd="0" destOrd="0" presId="urn:microsoft.com/office/officeart/2005/8/layout/lProcess2"/>
    <dgm:cxn modelId="{CD3300A8-E888-4953-898A-61DC5562046C}" type="presParOf" srcId="{CDA99173-CCBA-429F-A09D-587FBFD5741A}" destId="{822AB767-CF36-4931-AFDA-60545A41E91C}" srcOrd="0" destOrd="0" presId="urn:microsoft.com/office/officeart/2005/8/layout/lProcess2"/>
    <dgm:cxn modelId="{9BDA52DB-A697-492A-A6DD-B34709E4B2D2}" type="presParOf" srcId="{CDA99173-CCBA-429F-A09D-587FBFD5741A}" destId="{3F479018-7C6D-4D3E-AAE8-08D130E79EEE}" srcOrd="1" destOrd="0" presId="urn:microsoft.com/office/officeart/2005/8/layout/lProcess2"/>
    <dgm:cxn modelId="{26258E69-0079-46C9-971D-552BEF25940C}" type="presParOf" srcId="{CDA99173-CCBA-429F-A09D-587FBFD5741A}" destId="{E71A1423-3D60-494E-A860-396C8D1F7459}" srcOrd="2" destOrd="0" presId="urn:microsoft.com/office/officeart/2005/8/layout/lProcess2"/>
    <dgm:cxn modelId="{26367380-8808-4588-8EC3-0DB89BC6E8D1}" type="presParOf" srcId="{CDA99173-CCBA-429F-A09D-587FBFD5741A}" destId="{1474A8D1-05E5-4B65-A250-6BF5E2AF693A}" srcOrd="3" destOrd="0" presId="urn:microsoft.com/office/officeart/2005/8/layout/lProcess2"/>
    <dgm:cxn modelId="{CFE85B4E-EA80-4E44-86FB-A3290130F4F1}" type="presParOf" srcId="{CDA99173-CCBA-429F-A09D-587FBFD5741A}" destId="{26C85DB8-99AF-4135-9367-AAA10929C103}" srcOrd="4" destOrd="0" presId="urn:microsoft.com/office/officeart/2005/8/layout/lProcess2"/>
    <dgm:cxn modelId="{BB0432D4-70C7-43B9-ADDC-ECFD6D995A23}" type="presParOf" srcId="{CDA99173-CCBA-429F-A09D-587FBFD5741A}" destId="{8A9C20C3-DC95-4A78-80BB-E0B665C599B5}" srcOrd="5" destOrd="0" presId="urn:microsoft.com/office/officeart/2005/8/layout/lProcess2"/>
    <dgm:cxn modelId="{E133252B-B27A-47F9-B1EA-81526FA2319B}" type="presParOf" srcId="{CDA99173-CCBA-429F-A09D-587FBFD5741A}" destId="{3E29ADB5-7800-46FF-B9E6-8BC97F24E2A8}" srcOrd="6" destOrd="0" presId="urn:microsoft.com/office/officeart/2005/8/layout/lProcess2"/>
    <dgm:cxn modelId="{BDBA7FE6-62B1-4D57-AA1C-8FC21531DF5A}" type="presParOf" srcId="{CDA99173-CCBA-429F-A09D-587FBFD5741A}" destId="{BD08290B-FD44-4093-9F03-7C48945283B0}" srcOrd="7" destOrd="0" presId="urn:microsoft.com/office/officeart/2005/8/layout/lProcess2"/>
    <dgm:cxn modelId="{89452D7D-6C6E-4196-999B-EAB0ADB6F247}" type="presParOf" srcId="{CDA99173-CCBA-429F-A09D-587FBFD5741A}" destId="{5CD7F6E3-82BB-4F8A-98C4-B773A7638AEB}" srcOrd="8" destOrd="0" presId="urn:microsoft.com/office/officeart/2005/8/layout/lProcess2"/>
    <dgm:cxn modelId="{76975281-4FAA-4ED3-91D7-31EC4E0FF274}" type="presParOf" srcId="{CDA99173-CCBA-429F-A09D-587FBFD5741A}" destId="{D3898B0F-3F3F-431A-8624-018F352EEE72}" srcOrd="9" destOrd="0" presId="urn:microsoft.com/office/officeart/2005/8/layout/lProcess2"/>
    <dgm:cxn modelId="{D7F2C61B-4F28-4360-9577-F0BA1AEBCC4B}" type="presParOf" srcId="{CDA99173-CCBA-429F-A09D-587FBFD5741A}" destId="{2AA9DDBF-7640-483E-BE0B-F854BB6AC888}" srcOrd="10" destOrd="0" presId="urn:microsoft.com/office/officeart/2005/8/layout/lProcess2"/>
    <dgm:cxn modelId="{5E66C697-BB3E-4C4D-9A30-E77F30A670E6}" type="presParOf" srcId="{CDA99173-CCBA-429F-A09D-587FBFD5741A}" destId="{C6109A0C-F741-4B34-965B-F6F20240E399}" srcOrd="11" destOrd="0" presId="urn:microsoft.com/office/officeart/2005/8/layout/lProcess2"/>
    <dgm:cxn modelId="{04E964EC-223A-4C48-89DC-44103906B0C7}" type="presParOf" srcId="{CDA99173-CCBA-429F-A09D-587FBFD5741A}" destId="{8E77C930-B495-47BE-9408-9F2E6E28384B}" srcOrd="12" destOrd="0" presId="urn:microsoft.com/office/officeart/2005/8/layout/l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DBB74-1B62-4EDA-8E57-BCDB809FC371}" type="datetimeFigureOut">
              <a:rPr lang="en-US" smtClean="0"/>
              <a:pPr/>
              <a:t>2/17/2011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3DE847-1229-40D5-AAA2-988983DBC02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3DE847-1229-40D5-AAA2-988983DBC02C}"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3DE847-1229-40D5-AAA2-988983DBC02C}"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Advanced Organizational Behavior Management</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6AE537-B093-444F-8A2A-0DC47F6E4F0B}" type="slidenum">
              <a:rPr lang="en-US" smtClean="0">
                <a:cs typeface="B Nazanin" pitchFamily="2" charset="-78"/>
              </a:rPr>
              <a:pPr fontAlgn="base">
                <a:spcBef>
                  <a:spcPct val="0"/>
                </a:spcBef>
                <a:spcAft>
                  <a:spcPct val="0"/>
                </a:spcAft>
                <a:defRPr/>
              </a:pPr>
              <a:t>9</a:t>
            </a:fld>
            <a:endParaRPr lang="en-US" smtClean="0">
              <a:cs typeface="B Nazanin" pitchFamily="2" charset="-7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CB3FD-88FD-411D-8D9E-6693286596C0}" type="slidenum">
              <a:rPr lang="en-US"/>
              <a:pPr/>
              <a:t>10</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3DE847-1229-40D5-AAA2-988983DBC02C}"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91B5D-C5E9-4A65-BC8A-0339FD81AE07}" type="datetimeFigureOut">
              <a:rPr lang="en-US" smtClean="0"/>
              <a:pPr/>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3936-ECC0-40F3-96AF-54A7DD194A8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91B5D-C5E9-4A65-BC8A-0339FD81AE07}" type="datetimeFigureOut">
              <a:rPr lang="en-US" smtClean="0"/>
              <a:pPr/>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3936-ECC0-40F3-96AF-54A7DD194A8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91B5D-C5E9-4A65-BC8A-0339FD81AE07}" type="datetimeFigureOut">
              <a:rPr lang="en-US" smtClean="0"/>
              <a:pPr/>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3936-ECC0-40F3-96AF-54A7DD194A8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91B5D-C5E9-4A65-BC8A-0339FD81AE07}" type="datetimeFigureOut">
              <a:rPr lang="en-US" smtClean="0"/>
              <a:pPr/>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3936-ECC0-40F3-96AF-54A7DD194A8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91B5D-C5E9-4A65-BC8A-0339FD81AE07}" type="datetimeFigureOut">
              <a:rPr lang="en-US" smtClean="0"/>
              <a:pPr/>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3936-ECC0-40F3-96AF-54A7DD194A8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91B5D-C5E9-4A65-BC8A-0339FD81AE07}" type="datetimeFigureOut">
              <a:rPr lang="en-US" smtClean="0"/>
              <a:pPr/>
              <a:t>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E3936-ECC0-40F3-96AF-54A7DD194A8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91B5D-C5E9-4A65-BC8A-0339FD81AE07}" type="datetimeFigureOut">
              <a:rPr lang="en-US" smtClean="0"/>
              <a:pPr/>
              <a:t>2/17/2011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DE3936-ECC0-40F3-96AF-54A7DD194A8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91B5D-C5E9-4A65-BC8A-0339FD81AE07}" type="datetimeFigureOut">
              <a:rPr lang="en-US" smtClean="0"/>
              <a:pPr/>
              <a:t>2/17/2011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DE3936-ECC0-40F3-96AF-54A7DD194A8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91B5D-C5E9-4A65-BC8A-0339FD81AE07}" type="datetimeFigureOut">
              <a:rPr lang="en-US" smtClean="0"/>
              <a:pPr/>
              <a:t>2/17/2011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DE3936-ECC0-40F3-96AF-54A7DD194A8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91B5D-C5E9-4A65-BC8A-0339FD81AE07}" type="datetimeFigureOut">
              <a:rPr lang="en-US" smtClean="0"/>
              <a:pPr/>
              <a:t>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E3936-ECC0-40F3-96AF-54A7DD194A8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91B5D-C5E9-4A65-BC8A-0339FD81AE07}" type="datetimeFigureOut">
              <a:rPr lang="en-US" smtClean="0"/>
              <a:pPr/>
              <a:t>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E3936-ECC0-40F3-96AF-54A7DD194A8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91B5D-C5E9-4A65-BC8A-0339FD81AE07}" type="datetimeFigureOut">
              <a:rPr lang="en-US" smtClean="0"/>
              <a:pPr/>
              <a:t>2/17/2011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3936-ECC0-40F3-96AF-54A7DD194A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www.managerial.ir/"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wmf"/><Relationship Id="rId3" Type="http://schemas.openxmlformats.org/officeDocument/2006/relationships/notesSlide" Target="../notesSlides/notesSlide4.xml"/><Relationship Id="rId7" Type="http://schemas.openxmlformats.org/officeDocument/2006/relationships/diagramColors" Target="../diagrams/colors4.xml"/><Relationship Id="rId12"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diagramQuickStyle" Target="../diagrams/quickStyle4.xml"/><Relationship Id="rId11" Type="http://schemas.openxmlformats.org/officeDocument/2006/relationships/image" Target="../media/image7.wmf"/><Relationship Id="rId5" Type="http://schemas.openxmlformats.org/officeDocument/2006/relationships/diagramLayout" Target="../diagrams/layout4.xml"/><Relationship Id="rId15" Type="http://schemas.openxmlformats.org/officeDocument/2006/relationships/image" Target="../media/image11.gif"/><Relationship Id="rId10" Type="http://schemas.openxmlformats.org/officeDocument/2006/relationships/image" Target="../media/image6.emf"/><Relationship Id="rId4" Type="http://schemas.openxmlformats.org/officeDocument/2006/relationships/diagramData" Target="../diagrams/data4.xml"/><Relationship Id="rId9" Type="http://schemas.openxmlformats.org/officeDocument/2006/relationships/oleObject" Target="../embeddings/oleObject1.bin"/><Relationship Id="rId1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lowchart: Terminator 22"/>
          <p:cNvSpPr/>
          <p:nvPr/>
        </p:nvSpPr>
        <p:spPr>
          <a:xfrm>
            <a:off x="5143504" y="4214818"/>
            <a:ext cx="3643338" cy="1000132"/>
          </a:xfrm>
          <a:prstGeom prst="flowChartTerminator">
            <a:avLst/>
          </a:prstGeom>
          <a:solidFill>
            <a:srgbClr val="FDFB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دکتر احمد ورزشکار</a:t>
            </a:r>
            <a:endPar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
        <p:nvSpPr>
          <p:cNvPr id="10" name="Rounded Rectangle 9"/>
          <p:cNvSpPr/>
          <p:nvPr/>
        </p:nvSpPr>
        <p:spPr>
          <a:xfrm>
            <a:off x="142844" y="1285860"/>
            <a:ext cx="8858312" cy="2428892"/>
          </a:xfrm>
          <a:prstGeom prst="roundRect">
            <a:avLst>
              <a:gd name="adj" fmla="val 8813"/>
            </a:avLst>
          </a:prstGeom>
          <a:ln>
            <a:noFill/>
          </a:ln>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Rounded Rectangle 10"/>
          <p:cNvSpPr/>
          <p:nvPr/>
        </p:nvSpPr>
        <p:spPr>
          <a:xfrm rot="5400000">
            <a:off x="-659210" y="2302228"/>
            <a:ext cx="2143140" cy="396156"/>
          </a:xfrm>
          <a:prstGeom prst="roundRect">
            <a:avLst>
              <a:gd name="adj" fmla="val 50000"/>
            </a:avLst>
          </a:prstGeom>
          <a:ln>
            <a:noFill/>
          </a:ln>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minor">
            <a:schemeClr val="dk1"/>
          </a:fontRef>
        </p:style>
        <p:txBody>
          <a:bodyPr lIns="0" tIns="0" rIns="0" bIns="0" rtlCol="0" anchor="ctr" anchorCtr="1">
            <a:scene3d>
              <a:camera prst="orthographicFront"/>
              <a:lightRig rig="soft" dir="t">
                <a:rot lat="0" lon="0" rev="10800000"/>
              </a:lightRig>
            </a:scene3d>
            <a:sp3d>
              <a:bevelT w="27940" h="12700"/>
              <a:contourClr>
                <a:srgbClr val="DDDDDD"/>
              </a:contourClr>
            </a:sp3d>
          </a:bodyPr>
          <a:lstStyle/>
          <a:p>
            <a:pPr algn="ctr">
              <a:lnSpc>
                <a:spcPct val="50000"/>
              </a:lnSpc>
            </a:pPr>
            <a:r>
              <a:rPr lang="fa-IR" sz="1200" b="1" spc="150" dirty="0" smtClean="0">
                <a:ln w="11430"/>
                <a:solidFill>
                  <a:srgbClr val="F8F8F8"/>
                </a:solidFill>
                <a:effectLst>
                  <a:outerShdw blurRad="25400" algn="tl" rotWithShape="0">
                    <a:srgbClr val="000000">
                      <a:alpha val="43000"/>
                    </a:srgbClr>
                  </a:outerShdw>
                </a:effectLst>
              </a:rPr>
              <a:t>...................................</a:t>
            </a:r>
            <a:endParaRPr lang="en-US" sz="1200" b="1" spc="150" dirty="0">
              <a:ln w="11430"/>
              <a:solidFill>
                <a:srgbClr val="F8F8F8"/>
              </a:solidFill>
              <a:effectLst>
                <a:outerShdw blurRad="25400" algn="tl" rotWithShape="0">
                  <a:srgbClr val="000000">
                    <a:alpha val="43000"/>
                  </a:srgbClr>
                </a:outerShdw>
              </a:effectLst>
            </a:endParaRPr>
          </a:p>
        </p:txBody>
      </p:sp>
      <p:sp>
        <p:nvSpPr>
          <p:cNvPr id="13" name="Title 1"/>
          <p:cNvSpPr txBox="1">
            <a:spLocks/>
          </p:cNvSpPr>
          <p:nvPr/>
        </p:nvSpPr>
        <p:spPr>
          <a:xfrm>
            <a:off x="142844" y="1571612"/>
            <a:ext cx="8858312" cy="1357322"/>
          </a:xfrm>
          <a:prstGeom prst="rect">
            <a:avLst/>
          </a:prstGeom>
          <a:effectLst/>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auto" latinLnBrk="0" hangingPunct="1">
              <a:lnSpc>
                <a:spcPct val="200000"/>
              </a:lnSpc>
              <a:spcBef>
                <a:spcPct val="0"/>
              </a:spcBef>
              <a:spcAft>
                <a:spcPts val="0"/>
              </a:spcAft>
              <a:buClrTx/>
              <a:buSzTx/>
              <a:buFontTx/>
              <a:buNone/>
              <a:tabLst/>
              <a:defRPr/>
            </a:pPr>
            <a:r>
              <a:rPr kumimoji="0" lang="fa-IR" sz="5400" b="1" i="0" u="none" strike="noStrike" kern="1200" spc="50" normalizeH="0" baseline="0" noProof="0" dirty="0" smtClean="0">
                <a:ln w="11430"/>
                <a:solidFill>
                  <a:srgbClr val="006600"/>
                </a:solidFill>
                <a:effectLst>
                  <a:outerShdw blurRad="76200" dist="50800" dir="5400000" algn="tl" rotWithShape="0">
                    <a:srgbClr val="000000">
                      <a:alpha val="65000"/>
                    </a:srgbClr>
                  </a:outerShdw>
                </a:effectLst>
                <a:uLnTx/>
                <a:uFillTx/>
                <a:latin typeface="+mj-lt"/>
                <a:ea typeface="+mj-ea"/>
                <a:cs typeface="+mj-cs"/>
              </a:rPr>
              <a:t>مدیـریت منابع انسانی</a:t>
            </a:r>
            <a:r>
              <a:rPr kumimoji="0" lang="fa-IR" sz="5400" b="1" i="0" u="none" strike="noStrike" kern="1200" spc="50" normalizeH="0" noProof="0" dirty="0" smtClean="0">
                <a:ln w="11430"/>
                <a:solidFill>
                  <a:srgbClr val="006600"/>
                </a:solidFill>
                <a:effectLst>
                  <a:outerShdw blurRad="76200" dist="50800" dir="5400000" algn="tl" rotWithShape="0">
                    <a:srgbClr val="000000">
                      <a:alpha val="65000"/>
                    </a:srgbClr>
                  </a:outerShdw>
                </a:effectLst>
                <a:uLnTx/>
                <a:uFillTx/>
                <a:latin typeface="+mj-lt"/>
                <a:ea typeface="+mj-ea"/>
                <a:cs typeface="+mj-cs"/>
              </a:rPr>
              <a:t> </a:t>
            </a:r>
            <a:r>
              <a:rPr kumimoji="0" lang="fa-IR" sz="5400" b="1" i="0" u="none" strike="noStrike" kern="1200" spc="50" normalizeH="0" baseline="0" noProof="0" dirty="0" smtClean="0">
                <a:ln w="11430"/>
                <a:solidFill>
                  <a:srgbClr val="006600"/>
                </a:solidFill>
                <a:effectLst>
                  <a:outerShdw blurRad="76200" dist="50800" dir="5400000" algn="tl" rotWithShape="0">
                    <a:srgbClr val="000000">
                      <a:alpha val="65000"/>
                    </a:srgbClr>
                  </a:outerShdw>
                </a:effectLst>
                <a:uLnTx/>
                <a:uFillTx/>
                <a:latin typeface="+mj-lt"/>
                <a:ea typeface="+mj-ea"/>
                <a:cs typeface="+mj-cs"/>
              </a:rPr>
              <a:t>پیشرفته</a:t>
            </a:r>
          </a:p>
          <a:p>
            <a:pPr marL="0" marR="0" lvl="0" indent="0" algn="ctr" defTabSz="914400" rtl="1" eaLnBrk="1" fontAlgn="auto" latinLnBrk="0" hangingPunct="1">
              <a:lnSpc>
                <a:spcPct val="200000"/>
              </a:lnSpc>
              <a:spcBef>
                <a:spcPct val="0"/>
              </a:spcBef>
              <a:spcAft>
                <a:spcPts val="0"/>
              </a:spcAft>
              <a:buClrTx/>
              <a:buSzTx/>
              <a:buFontTx/>
              <a:buNone/>
              <a:tabLst/>
              <a:defRPr/>
            </a:pPr>
            <a:r>
              <a:rPr kumimoji="0" lang="fa-IR" sz="3200" b="1" i="0" u="none" strike="noStrike" kern="1200" spc="50" normalizeH="0" baseline="0" noProof="0" dirty="0" smtClean="0">
                <a:ln w="11430"/>
                <a:solidFill>
                  <a:srgbClr val="000066"/>
                </a:solidFill>
                <a:effectLst>
                  <a:outerShdw blurRad="76200" dist="50800" dir="5400000" algn="tl" rotWithShape="0">
                    <a:srgbClr val="000000">
                      <a:alpha val="65000"/>
                    </a:srgbClr>
                  </a:outerShdw>
                </a:effectLst>
                <a:uLnTx/>
                <a:uFillTx/>
                <a:latin typeface="+mj-lt"/>
                <a:ea typeface="+mj-ea"/>
                <a:cs typeface="+mj-cs"/>
              </a:rPr>
              <a:t>1. ماهیت منابع انسانی</a:t>
            </a:r>
            <a:endParaRPr kumimoji="0" lang="en-US" sz="4400" b="1" i="0" u="none" strike="noStrike" kern="1200" spc="50" normalizeH="0" baseline="0" noProof="0" dirty="0">
              <a:ln w="11430"/>
              <a:solidFill>
                <a:srgbClr val="000066"/>
              </a:solidFill>
              <a:effectLst>
                <a:outerShdw blurRad="76200" dist="50800" dir="5400000" algn="tl" rotWithShape="0">
                  <a:srgbClr val="000000">
                    <a:alpha val="65000"/>
                  </a:srgbClr>
                </a:outerShdw>
              </a:effectLst>
              <a:uLnTx/>
              <a:uFillTx/>
              <a:latin typeface="+mj-lt"/>
              <a:ea typeface="+mj-ea"/>
              <a:cs typeface="+mj-cs"/>
            </a:endParaRPr>
          </a:p>
        </p:txBody>
      </p:sp>
      <p:sp>
        <p:nvSpPr>
          <p:cNvPr id="14" name="Rounded Rectangle 13"/>
          <p:cNvSpPr/>
          <p:nvPr/>
        </p:nvSpPr>
        <p:spPr>
          <a:xfrm rot="5400000">
            <a:off x="7660070" y="2302228"/>
            <a:ext cx="2143140" cy="396156"/>
          </a:xfrm>
          <a:prstGeom prst="roundRect">
            <a:avLst>
              <a:gd name="adj" fmla="val 50000"/>
            </a:avLst>
          </a:prstGeom>
          <a:ln>
            <a:noFill/>
          </a:ln>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minor">
            <a:schemeClr val="dk1"/>
          </a:fontRef>
        </p:style>
        <p:txBody>
          <a:bodyPr lIns="0" tIns="0" rIns="0" bIns="0" rtlCol="0" anchor="ctr" anchorCtr="1">
            <a:scene3d>
              <a:camera prst="orthographicFront"/>
              <a:lightRig rig="soft" dir="t">
                <a:rot lat="0" lon="0" rev="10800000"/>
              </a:lightRig>
            </a:scene3d>
            <a:sp3d>
              <a:bevelT w="27940" h="12700"/>
              <a:contourClr>
                <a:srgbClr val="DDDDDD"/>
              </a:contourClr>
            </a:sp3d>
          </a:bodyPr>
          <a:lstStyle/>
          <a:p>
            <a:pPr algn="ctr">
              <a:lnSpc>
                <a:spcPct val="50000"/>
              </a:lnSpc>
            </a:pPr>
            <a:r>
              <a:rPr lang="fa-IR" sz="1200" b="1" spc="150" dirty="0" smtClean="0">
                <a:ln w="11430"/>
                <a:solidFill>
                  <a:srgbClr val="F8F8F8"/>
                </a:solidFill>
                <a:effectLst>
                  <a:outerShdw blurRad="25400" algn="tl" rotWithShape="0">
                    <a:srgbClr val="000000">
                      <a:alpha val="43000"/>
                    </a:srgbClr>
                  </a:outerShdw>
                </a:effectLst>
              </a:rPr>
              <a:t>...................................</a:t>
            </a:r>
            <a:endParaRPr lang="en-US" sz="1200" b="1" spc="150" dirty="0">
              <a:ln w="11430"/>
              <a:solidFill>
                <a:srgbClr val="F8F8F8"/>
              </a:solidFill>
              <a:effectLst>
                <a:outerShdw blurRad="25400" algn="tl" rotWithShape="0">
                  <a:srgbClr val="000000">
                    <a:alpha val="43000"/>
                  </a:srgbClr>
                </a:outerShdw>
              </a:effectLst>
            </a:endParaRPr>
          </a:p>
        </p:txBody>
      </p:sp>
      <p:sp>
        <p:nvSpPr>
          <p:cNvPr id="21" name="Rounded Rectangle 20"/>
          <p:cNvSpPr/>
          <p:nvPr/>
        </p:nvSpPr>
        <p:spPr>
          <a:xfrm rot="5400000">
            <a:off x="8160136" y="4516806"/>
            <a:ext cx="1143008" cy="396156"/>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tIns="0" rIns="0" bIns="0" rtlCol="0" anchor="ctr" anchorCtr="1"/>
          <a:lstStyle/>
          <a:p>
            <a:pPr algn="ctr"/>
            <a:r>
              <a:rPr lang="fa-IR" sz="2000" b="1" dirty="0" smtClean="0">
                <a:ln w="12700">
                  <a:noFill/>
                  <a:prstDash val="solid"/>
                </a:ln>
                <a:solidFill>
                  <a:sysClr val="windowText" lastClr="000000"/>
                </a:solidFill>
              </a:rPr>
              <a:t>استاد</a:t>
            </a:r>
            <a:endParaRPr lang="en-US" sz="2000" b="1" dirty="0">
              <a:ln w="12700">
                <a:noFill/>
                <a:prstDash val="solid"/>
              </a:ln>
              <a:solidFill>
                <a:sysClr val="windowText" lastClr="000000"/>
              </a:solidFill>
            </a:endParaRPr>
          </a:p>
        </p:txBody>
      </p:sp>
      <p:sp>
        <p:nvSpPr>
          <p:cNvPr id="24" name="Flowchart: Terminator 23"/>
          <p:cNvSpPr/>
          <p:nvPr/>
        </p:nvSpPr>
        <p:spPr>
          <a:xfrm>
            <a:off x="285720" y="4214818"/>
            <a:ext cx="3643338" cy="1000132"/>
          </a:xfrm>
          <a:prstGeom prst="flowChartTerminator">
            <a:avLst/>
          </a:prstGeom>
          <a:solidFill>
            <a:srgbClr val="FDFB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وب سایت مدیریتی</a:t>
            </a:r>
            <a:endPar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
        <p:nvSpPr>
          <p:cNvPr id="25" name="Rounded Rectangle 24"/>
          <p:cNvSpPr/>
          <p:nvPr/>
        </p:nvSpPr>
        <p:spPr>
          <a:xfrm rot="5400000" flipV="1">
            <a:off x="-178627" y="4536289"/>
            <a:ext cx="1143008" cy="357190"/>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vert="horz" lIns="0" tIns="0" rIns="0" bIns="0" rtlCol="0" anchor="ctr" anchorCtr="1"/>
          <a:lstStyle/>
          <a:p>
            <a:pPr algn="ctr"/>
            <a:r>
              <a:rPr lang="fa-IR" sz="2000" b="1" dirty="0" smtClean="0">
                <a:ln w="12700">
                  <a:noFill/>
                  <a:prstDash val="solid"/>
                </a:ln>
                <a:solidFill>
                  <a:sysClr val="windowText" lastClr="000000"/>
                </a:solidFill>
              </a:rPr>
              <a:t>تهیه</a:t>
            </a:r>
            <a:endParaRPr lang="en-US" sz="2000" b="1" dirty="0">
              <a:ln w="12700">
                <a:noFill/>
                <a:prstDash val="solid"/>
              </a:ln>
              <a:solidFill>
                <a:sysClr val="windowText" lastClr="000000"/>
              </a:solidFill>
            </a:endParaRPr>
          </a:p>
        </p:txBody>
      </p:sp>
      <p:sp>
        <p:nvSpPr>
          <p:cNvPr id="29" name="TextBox 28"/>
          <p:cNvSpPr txBox="1"/>
          <p:nvPr/>
        </p:nvSpPr>
        <p:spPr>
          <a:xfrm>
            <a:off x="0" y="5874086"/>
            <a:ext cx="9144000" cy="523220"/>
          </a:xfrm>
          <a:prstGeom prst="rect">
            <a:avLst/>
          </a:prstGeom>
          <a:noFill/>
        </p:spPr>
        <p:txBody>
          <a:bodyPr wrap="square" rtlCol="0">
            <a:spAutoFit/>
          </a:bodyPr>
          <a:lstStyle/>
          <a:p>
            <a:pPr algn="ctr"/>
            <a:r>
              <a:rPr lang="fa-IR" sz="2800" b="1" dirty="0" smtClean="0"/>
              <a:t>زمستان 1389</a:t>
            </a:r>
            <a:endParaRPr lang="en-US" sz="2800" b="1" dirty="0"/>
          </a:p>
        </p:txBody>
      </p:sp>
      <p:sp>
        <p:nvSpPr>
          <p:cNvPr id="30" name="Rectangle 29"/>
          <p:cNvSpPr/>
          <p:nvPr/>
        </p:nvSpPr>
        <p:spPr>
          <a:xfrm flipV="1">
            <a:off x="566766" y="6429396"/>
            <a:ext cx="8077200" cy="45719"/>
          </a:xfrm>
          <a:prstGeom prst="rect">
            <a:avLst/>
          </a:prstGeom>
          <a:gradFill flip="none" rotWithShape="1">
            <a:gsLst>
              <a:gs pos="100000">
                <a:srgbClr val="DDEBCF">
                  <a:alpha val="0"/>
                </a:srgbClr>
              </a:gs>
              <a:gs pos="50000">
                <a:srgbClr val="9CB86E"/>
              </a:gs>
              <a:gs pos="100000">
                <a:srgbClr val="156B1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785966" y="6505597"/>
            <a:ext cx="5638800" cy="45719"/>
          </a:xfrm>
          <a:prstGeom prst="rect">
            <a:avLst/>
          </a:prstGeom>
          <a:gradFill flip="none" rotWithShape="1">
            <a:gsLst>
              <a:gs pos="100000">
                <a:srgbClr val="DDEBCF">
                  <a:alpha val="0"/>
                </a:srgbClr>
              </a:gs>
              <a:gs pos="50000">
                <a:srgbClr val="9CB86E"/>
              </a:gs>
              <a:gs pos="100000">
                <a:srgbClr val="156B1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928966" y="6581797"/>
            <a:ext cx="3352800" cy="45719"/>
          </a:xfrm>
          <a:prstGeom prst="rect">
            <a:avLst/>
          </a:prstGeom>
          <a:gradFill flip="none" rotWithShape="1">
            <a:gsLst>
              <a:gs pos="100000">
                <a:srgbClr val="DDEBCF">
                  <a:alpha val="0"/>
                </a:srgbClr>
              </a:gs>
              <a:gs pos="50000">
                <a:srgbClr val="9CB86E"/>
              </a:gs>
              <a:gs pos="100000">
                <a:srgbClr val="156B1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90594" y="777499"/>
            <a:ext cx="8382000" cy="365485"/>
          </a:xfrm>
          <a:prstGeom prst="rect">
            <a:avLst/>
          </a:prstGeom>
          <a:noFill/>
          <a:ln w="9525">
            <a:noFill/>
            <a:miter lim="800000"/>
            <a:headEnd/>
            <a:tailEnd/>
          </a:ln>
          <a:effectLst/>
        </p:spPr>
        <p:txBody>
          <a:bodyPr>
            <a:spAutoFit/>
          </a:bodyPr>
          <a:lstStyle/>
          <a:p>
            <a:pPr algn="r" rtl="1">
              <a:lnSpc>
                <a:spcPct val="85000"/>
              </a:lnSpc>
              <a:spcBef>
                <a:spcPct val="50000"/>
              </a:spcBef>
            </a:pPr>
            <a:r>
              <a:rPr lang="fa-IR" sz="2000" b="1" dirty="0">
                <a:solidFill>
                  <a:srgbClr val="542600"/>
                </a:solidFill>
                <a:cs typeface="B Titr" pitchFamily="2" charset="-78"/>
              </a:rPr>
              <a:t>سیری بر مکاتب مدیریت و نوع نگاه آنها بر منابع انسانی در طول تکوین</a:t>
            </a:r>
            <a:endParaRPr lang="en-US" sz="2000" b="1" dirty="0">
              <a:solidFill>
                <a:srgbClr val="542600"/>
              </a:solidFill>
              <a:cs typeface="B Titr" pitchFamily="2" charset="-78"/>
            </a:endParaRPr>
          </a:p>
        </p:txBody>
      </p:sp>
      <p:grpSp>
        <p:nvGrpSpPr>
          <p:cNvPr id="2" name="Group 36"/>
          <p:cNvGrpSpPr>
            <a:grpSpLocks/>
          </p:cNvGrpSpPr>
          <p:nvPr/>
        </p:nvGrpSpPr>
        <p:grpSpPr bwMode="auto">
          <a:xfrm flipH="1">
            <a:off x="7919104" y="1144459"/>
            <a:ext cx="867738" cy="5712066"/>
            <a:chOff x="149" y="342"/>
            <a:chExt cx="476" cy="3872"/>
          </a:xfrm>
        </p:grpSpPr>
        <p:sp>
          <p:nvSpPr>
            <p:cNvPr id="3094" name="AutoShape 22"/>
            <p:cNvSpPr>
              <a:spLocks/>
            </p:cNvSpPr>
            <p:nvPr/>
          </p:nvSpPr>
          <p:spPr bwMode="auto">
            <a:xfrm>
              <a:off x="586" y="389"/>
              <a:ext cx="39" cy="1792"/>
            </a:xfrm>
            <a:prstGeom prst="leftBracket">
              <a:avLst>
                <a:gd name="adj" fmla="val 374479"/>
              </a:avLst>
            </a:prstGeom>
            <a:noFill/>
            <a:ln w="9525">
              <a:solidFill>
                <a:srgbClr val="FF0000"/>
              </a:solidFill>
              <a:round/>
              <a:headEnd/>
              <a:tailEnd/>
            </a:ln>
            <a:effectLst/>
          </p:spPr>
          <p:txBody>
            <a:bodyPr wrap="none" anchor="ctr"/>
            <a:lstStyle/>
            <a:p>
              <a:endParaRPr lang="fa-IR" sz="1400">
                <a:cs typeface="B Titr" pitchFamily="2" charset="-78"/>
              </a:endParaRPr>
            </a:p>
          </p:txBody>
        </p:sp>
        <p:sp>
          <p:nvSpPr>
            <p:cNvPr id="3095" name="Text Box 23"/>
            <p:cNvSpPr txBox="1">
              <a:spLocks noChangeArrowheads="1"/>
            </p:cNvSpPr>
            <p:nvPr/>
          </p:nvSpPr>
          <p:spPr bwMode="auto">
            <a:xfrm rot="16181819">
              <a:off x="-601" y="1092"/>
              <a:ext cx="1888" cy="388"/>
            </a:xfrm>
            <a:prstGeom prst="rect">
              <a:avLst/>
            </a:prstGeom>
            <a:noFill/>
            <a:ln w="9525">
              <a:noFill/>
              <a:miter lim="800000"/>
              <a:headEnd/>
              <a:tailEnd/>
            </a:ln>
            <a:effectLst/>
          </p:spPr>
          <p:txBody>
            <a:bodyPr wrap="square">
              <a:spAutoFit/>
            </a:bodyPr>
            <a:lstStyle/>
            <a:p>
              <a:pPr algn="ctr" rtl="1">
                <a:spcBef>
                  <a:spcPct val="50000"/>
                </a:spcBef>
              </a:pPr>
              <a:r>
                <a:rPr lang="fa-IR" sz="1600" b="1" dirty="0">
                  <a:solidFill>
                    <a:srgbClr val="FF0000"/>
                  </a:solidFill>
                  <a:cs typeface="B Titr" pitchFamily="2" charset="-78"/>
                </a:rPr>
                <a:t>« انسان» </a:t>
              </a:r>
              <a:endParaRPr lang="fa-IR" sz="1600" b="1" dirty="0" smtClean="0">
                <a:solidFill>
                  <a:srgbClr val="FF0000"/>
                </a:solidFill>
                <a:cs typeface="B Titr" pitchFamily="2" charset="-78"/>
              </a:endParaRPr>
            </a:p>
            <a:p>
              <a:pPr algn="ctr" rtl="1">
                <a:spcBef>
                  <a:spcPct val="50000"/>
                </a:spcBef>
              </a:pPr>
              <a:r>
                <a:rPr lang="fa-IR" sz="1600" b="1" dirty="0" smtClean="0">
                  <a:solidFill>
                    <a:srgbClr val="000099"/>
                  </a:solidFill>
                  <a:cs typeface="B Titr" pitchFamily="2" charset="-78"/>
                </a:rPr>
                <a:t>بعنوان </a:t>
              </a:r>
              <a:r>
                <a:rPr lang="fa-IR" sz="1600" b="1" dirty="0">
                  <a:solidFill>
                    <a:srgbClr val="000099"/>
                  </a:solidFill>
                  <a:cs typeface="B Titr" pitchFamily="2" charset="-78"/>
                </a:rPr>
                <a:t>یکی از عوامل تولید</a:t>
              </a:r>
              <a:endParaRPr lang="en-US" sz="1600" b="1" dirty="0">
                <a:solidFill>
                  <a:srgbClr val="000099"/>
                </a:solidFill>
                <a:cs typeface="B Titr" pitchFamily="2" charset="-78"/>
              </a:endParaRPr>
            </a:p>
          </p:txBody>
        </p:sp>
        <p:sp>
          <p:nvSpPr>
            <p:cNvPr id="3096" name="AutoShape 24"/>
            <p:cNvSpPr>
              <a:spLocks/>
            </p:cNvSpPr>
            <p:nvPr/>
          </p:nvSpPr>
          <p:spPr bwMode="auto">
            <a:xfrm>
              <a:off x="586" y="2230"/>
              <a:ext cx="38" cy="1356"/>
            </a:xfrm>
            <a:prstGeom prst="leftBracket">
              <a:avLst>
                <a:gd name="adj" fmla="val 119149"/>
              </a:avLst>
            </a:prstGeom>
            <a:noFill/>
            <a:ln w="9525">
              <a:solidFill>
                <a:srgbClr val="FF0000"/>
              </a:solidFill>
              <a:round/>
              <a:headEnd/>
              <a:tailEnd/>
            </a:ln>
            <a:effectLst/>
          </p:spPr>
          <p:txBody>
            <a:bodyPr wrap="none" anchor="ctr"/>
            <a:lstStyle/>
            <a:p>
              <a:endParaRPr lang="fa-IR" sz="1400">
                <a:cs typeface="B Titr" pitchFamily="2" charset="-78"/>
              </a:endParaRPr>
            </a:p>
          </p:txBody>
        </p:sp>
        <p:sp>
          <p:nvSpPr>
            <p:cNvPr id="3099" name="Text Box 27"/>
            <p:cNvSpPr txBox="1">
              <a:spLocks noChangeArrowheads="1"/>
            </p:cNvSpPr>
            <p:nvPr/>
          </p:nvSpPr>
          <p:spPr bwMode="auto">
            <a:xfrm rot="16211930">
              <a:off x="-199" y="2767"/>
              <a:ext cx="1175" cy="294"/>
            </a:xfrm>
            <a:prstGeom prst="rect">
              <a:avLst/>
            </a:prstGeom>
            <a:noFill/>
            <a:ln w="9525">
              <a:noFill/>
              <a:miter lim="800000"/>
              <a:headEnd/>
              <a:tailEnd/>
            </a:ln>
            <a:effectLst/>
          </p:spPr>
          <p:txBody>
            <a:bodyPr wrap="square">
              <a:spAutoFit/>
            </a:bodyPr>
            <a:lstStyle/>
            <a:p>
              <a:pPr algn="ctr" rtl="1">
                <a:lnSpc>
                  <a:spcPct val="65000"/>
                </a:lnSpc>
                <a:spcBef>
                  <a:spcPct val="50000"/>
                </a:spcBef>
              </a:pPr>
              <a:r>
                <a:rPr lang="fa-IR" sz="1600" dirty="0">
                  <a:solidFill>
                    <a:srgbClr val="FF0000"/>
                  </a:solidFill>
                  <a:cs typeface="B Titr" pitchFamily="2" charset="-78"/>
                </a:rPr>
                <a:t>«انسان»</a:t>
              </a:r>
            </a:p>
            <a:p>
              <a:pPr algn="ctr" rtl="1">
                <a:lnSpc>
                  <a:spcPct val="65000"/>
                </a:lnSpc>
                <a:spcBef>
                  <a:spcPct val="50000"/>
                </a:spcBef>
              </a:pPr>
              <a:r>
                <a:rPr lang="fa-IR" sz="1600" b="1" dirty="0">
                  <a:solidFill>
                    <a:srgbClr val="000099"/>
                  </a:solidFill>
                  <a:cs typeface="B Titr" pitchFamily="2" charset="-78"/>
                </a:rPr>
                <a:t>مهمترین عامل تولید</a:t>
              </a:r>
              <a:endParaRPr lang="en-US" sz="1600" b="1" dirty="0">
                <a:solidFill>
                  <a:srgbClr val="000099"/>
                </a:solidFill>
                <a:cs typeface="B Titr" pitchFamily="2" charset="-78"/>
              </a:endParaRPr>
            </a:p>
          </p:txBody>
        </p:sp>
        <p:sp>
          <p:nvSpPr>
            <p:cNvPr id="3104" name="AutoShape 32"/>
            <p:cNvSpPr>
              <a:spLocks/>
            </p:cNvSpPr>
            <p:nvPr/>
          </p:nvSpPr>
          <p:spPr bwMode="auto">
            <a:xfrm>
              <a:off x="586" y="3682"/>
              <a:ext cx="38" cy="440"/>
            </a:xfrm>
            <a:prstGeom prst="leftBracket">
              <a:avLst>
                <a:gd name="adj" fmla="val 91667"/>
              </a:avLst>
            </a:prstGeom>
            <a:noFill/>
            <a:ln w="9525">
              <a:solidFill>
                <a:srgbClr val="FF0000"/>
              </a:solidFill>
              <a:round/>
              <a:headEnd/>
              <a:tailEnd/>
            </a:ln>
            <a:effectLst/>
          </p:spPr>
          <p:txBody>
            <a:bodyPr wrap="none" anchor="ctr"/>
            <a:lstStyle/>
            <a:p>
              <a:endParaRPr lang="fa-IR" sz="1400">
                <a:cs typeface="B Titr" pitchFamily="2" charset="-78"/>
              </a:endParaRPr>
            </a:p>
          </p:txBody>
        </p:sp>
        <p:sp>
          <p:nvSpPr>
            <p:cNvPr id="3105" name="Rectangle 33"/>
            <p:cNvSpPr>
              <a:spLocks noChangeArrowheads="1"/>
            </p:cNvSpPr>
            <p:nvPr/>
          </p:nvSpPr>
          <p:spPr bwMode="auto">
            <a:xfrm rot="16200000">
              <a:off x="26" y="3694"/>
              <a:ext cx="677" cy="363"/>
            </a:xfrm>
            <a:prstGeom prst="rect">
              <a:avLst/>
            </a:prstGeom>
            <a:noFill/>
            <a:ln w="9525">
              <a:noFill/>
              <a:miter lim="800000"/>
              <a:headEnd/>
              <a:tailEnd/>
            </a:ln>
            <a:effectLst/>
          </p:spPr>
          <p:txBody>
            <a:bodyPr wrap="square">
              <a:spAutoFit/>
            </a:bodyPr>
            <a:lstStyle/>
            <a:p>
              <a:pPr algn="ctr">
                <a:spcBef>
                  <a:spcPts val="600"/>
                </a:spcBef>
              </a:pPr>
              <a:r>
                <a:rPr lang="fa-IR" sz="1600" b="1" dirty="0">
                  <a:solidFill>
                    <a:srgbClr val="FF0000"/>
                  </a:solidFill>
                  <a:cs typeface="B Titr" pitchFamily="2" charset="-78"/>
                </a:rPr>
                <a:t>«انسان»</a:t>
              </a:r>
            </a:p>
            <a:p>
              <a:pPr algn="ctr">
                <a:spcBef>
                  <a:spcPts val="600"/>
                </a:spcBef>
              </a:pPr>
              <a:r>
                <a:rPr lang="fa-IR" sz="1600" b="1" dirty="0" smtClean="0">
                  <a:solidFill>
                    <a:srgbClr val="000099"/>
                  </a:solidFill>
                  <a:cs typeface="B Titr" pitchFamily="2" charset="-78"/>
                </a:rPr>
                <a:t>برترازتولید</a:t>
              </a:r>
              <a:endParaRPr lang="en-US" sz="1600" b="1" dirty="0">
                <a:solidFill>
                  <a:srgbClr val="000099"/>
                </a:solidFill>
                <a:cs typeface="B Titr" pitchFamily="2" charset="-78"/>
              </a:endParaRPr>
            </a:p>
          </p:txBody>
        </p:sp>
      </p:grpSp>
      <p:graphicFrame>
        <p:nvGraphicFramePr>
          <p:cNvPr id="34" name="Diagram 33"/>
          <p:cNvGraphicFramePr/>
          <p:nvPr/>
        </p:nvGraphicFramePr>
        <p:xfrm>
          <a:off x="-32" y="1214422"/>
          <a:ext cx="7858180"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strVal val="2/3*#ppt_w"/>
                                          </p:val>
                                        </p:tav>
                                        <p:tav tm="100000">
                                          <p:val>
                                            <p:strVal val="#ppt_w"/>
                                          </p:val>
                                        </p:tav>
                                      </p:tavLst>
                                    </p:anim>
                                    <p:anim calcmode="lin" valueType="num">
                                      <p:cBhvr>
                                        <p:cTn id="8" dur="500" fill="hold"/>
                                        <p:tgtEl>
                                          <p:spTgt spid="3074"/>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6050" y="691202"/>
            <a:ext cx="6215105" cy="584775"/>
          </a:xfrm>
          <a:prstGeom prst="rect">
            <a:avLst/>
          </a:prstGeom>
        </p:spPr>
        <p:txBody>
          <a:bodyPr wrap="square">
            <a:spAutoFit/>
          </a:bodyPr>
          <a:lstStyle/>
          <a:p>
            <a:pPr algn="r" rtl="1"/>
            <a:r>
              <a:rPr lang="fa-IR" sz="3200" b="1" dirty="0" smtClean="0">
                <a:solidFill>
                  <a:srgbClr val="542600"/>
                </a:solidFill>
                <a:cs typeface="B Titr" pitchFamily="2" charset="-78"/>
              </a:rPr>
              <a:t>تعریف مدیریت منابع انسانی</a:t>
            </a:r>
            <a:endParaRPr lang="en-US" sz="3200" dirty="0">
              <a:solidFill>
                <a:srgbClr val="542600"/>
              </a:solidFill>
            </a:endParaRPr>
          </a:p>
        </p:txBody>
      </p:sp>
      <p:sp>
        <p:nvSpPr>
          <p:cNvPr id="3" name="Rectangle 2"/>
          <p:cNvSpPr/>
          <p:nvPr/>
        </p:nvSpPr>
        <p:spPr>
          <a:xfrm>
            <a:off x="142844" y="1292774"/>
            <a:ext cx="8929750" cy="5416868"/>
          </a:xfrm>
          <a:prstGeom prst="rect">
            <a:avLst/>
          </a:prstGeom>
        </p:spPr>
        <p:txBody>
          <a:bodyPr wrap="square">
            <a:spAutoFit/>
          </a:bodyPr>
          <a:lstStyle/>
          <a:p>
            <a:pPr marL="361950" indent="-361950" algn="justLow" rtl="1">
              <a:lnSpc>
                <a:spcPct val="150000"/>
              </a:lnSpc>
              <a:spcBef>
                <a:spcPts val="600"/>
              </a:spcBef>
              <a:spcAft>
                <a:spcPts val="600"/>
              </a:spcAft>
              <a:buClr>
                <a:srgbClr val="C00000"/>
              </a:buClr>
              <a:buFont typeface="Wingdings" pitchFamily="2" charset="2"/>
              <a:buChar char="ü"/>
            </a:pPr>
            <a:r>
              <a:rPr lang="fa-IR" sz="2800" dirty="0" smtClean="0">
                <a:solidFill>
                  <a:srgbClr val="000066"/>
                </a:solidFill>
              </a:rPr>
              <a:t>مدیریت منابع انسانی یک رویکرد متمایز به مدیریت استخدام است که به دنبال دستیابی به مزیت رقابتی از طریق آرایش راهبردی نیروی کار توانمند با تعهد بالا و نیز استفاده از چیدمان یا یکپارچه ای از روش های فرهنگی ، ساختاری و نیز روش های مدیریت کارکنان می باشد</a:t>
            </a:r>
            <a:r>
              <a:rPr lang="fa-IR" sz="2400" dirty="0" smtClean="0">
                <a:solidFill>
                  <a:srgbClr val="000066"/>
                </a:solidFill>
              </a:rPr>
              <a:t>. (سیزون، 1990)</a:t>
            </a:r>
            <a:endParaRPr lang="fa-IR" sz="2800" dirty="0" smtClean="0">
              <a:solidFill>
                <a:srgbClr val="000066"/>
              </a:solidFill>
            </a:endParaRPr>
          </a:p>
          <a:p>
            <a:pPr marL="361950" indent="-361950" algn="justLow" rtl="1">
              <a:lnSpc>
                <a:spcPct val="150000"/>
              </a:lnSpc>
              <a:spcBef>
                <a:spcPts val="600"/>
              </a:spcBef>
              <a:spcAft>
                <a:spcPts val="600"/>
              </a:spcAft>
              <a:buClr>
                <a:srgbClr val="C00000"/>
              </a:buClr>
              <a:buFont typeface="Wingdings" pitchFamily="2" charset="2"/>
              <a:buChar char="ü"/>
            </a:pPr>
            <a:r>
              <a:rPr lang="fa-IR" sz="2800" dirty="0" smtClean="0"/>
              <a:t>مدیریت منابع انسانی شامل هرچیزی است که در ارتباط با مدیریت روابط استخدامی در سازمان وجود دارد . ما مدیریت منابع انسانی را تنها به الگوی تعهد بالا در مدیریت کار یا با هر گونه ایدئولوژی خاص یا روش مدیریت ارتباط نمی دهیم. (بوکسال و پارسل، 2000-ص184)</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6050" y="691202"/>
            <a:ext cx="6215105" cy="584775"/>
          </a:xfrm>
          <a:prstGeom prst="rect">
            <a:avLst/>
          </a:prstGeom>
        </p:spPr>
        <p:txBody>
          <a:bodyPr wrap="square">
            <a:spAutoFit/>
          </a:bodyPr>
          <a:lstStyle/>
          <a:p>
            <a:pPr algn="r" rtl="1"/>
            <a:r>
              <a:rPr lang="fa-IR" sz="3200" b="1" dirty="0" smtClean="0">
                <a:solidFill>
                  <a:srgbClr val="542600"/>
                </a:solidFill>
                <a:cs typeface="B Titr" pitchFamily="2" charset="-78"/>
              </a:rPr>
              <a:t>تعریف مدیریت منابع انسانی</a:t>
            </a:r>
            <a:endParaRPr lang="en-US" sz="3200" dirty="0">
              <a:solidFill>
                <a:srgbClr val="542600"/>
              </a:solidFill>
            </a:endParaRPr>
          </a:p>
        </p:txBody>
      </p:sp>
      <p:sp>
        <p:nvSpPr>
          <p:cNvPr id="3" name="Rectangle 2"/>
          <p:cNvSpPr/>
          <p:nvPr/>
        </p:nvSpPr>
        <p:spPr>
          <a:xfrm>
            <a:off x="142844" y="1183394"/>
            <a:ext cx="8929750" cy="5674630"/>
          </a:xfrm>
          <a:prstGeom prst="rect">
            <a:avLst/>
          </a:prstGeom>
        </p:spPr>
        <p:txBody>
          <a:bodyPr wrap="square">
            <a:spAutoFit/>
          </a:bodyPr>
          <a:lstStyle/>
          <a:p>
            <a:pPr marL="361950" indent="-361950" algn="justLow" rtl="1">
              <a:lnSpc>
                <a:spcPct val="150000"/>
              </a:lnSpc>
              <a:spcAft>
                <a:spcPts val="600"/>
              </a:spcAft>
              <a:buClr>
                <a:srgbClr val="C00000"/>
              </a:buClr>
              <a:buFont typeface="Wingdings" pitchFamily="2" charset="2"/>
              <a:buChar char="ü"/>
            </a:pPr>
            <a:r>
              <a:rPr lang="fa-IR" sz="2600" dirty="0" smtClean="0">
                <a:solidFill>
                  <a:srgbClr val="003300"/>
                </a:solidFill>
              </a:rPr>
              <a:t>مدیریت نیروی انسانی به عنوان فرآیند استخدام ، شامل شناخت منابع نیروی انسانی ، مصاحبه و انجام آزمایش ها جهت انتخاب ، آموزش و پرورش و نگهداری به مفهوم حمایت و تقویت روحی و روانی کارکنان ، پرداخت مناسب و تأمین امکانات رفاهی و خدماتی تعبیر دارند و پرورش و آموزش مجدد نیروی انسانی را مورد تأکید قرار می دهند . (سیدجوادین، 1388- ص30)</a:t>
            </a:r>
          </a:p>
          <a:p>
            <a:pPr marL="361950" indent="-361950" algn="justLow" rtl="1">
              <a:lnSpc>
                <a:spcPct val="150000"/>
              </a:lnSpc>
              <a:spcAft>
                <a:spcPts val="600"/>
              </a:spcAft>
              <a:buClr>
                <a:srgbClr val="C00000"/>
              </a:buClr>
              <a:buFont typeface="Wingdings" pitchFamily="2" charset="2"/>
              <a:buChar char="ü"/>
            </a:pPr>
            <a:r>
              <a:rPr lang="fa-IR" sz="2600" dirty="0" smtClean="0">
                <a:cs typeface="B Nazanin" pitchFamily="2" charset="-78"/>
              </a:rPr>
              <a:t>مدیریت منابع انسانی ؛ برنامه ریزی ، سازماندهی ، هدایت ، رهبری و نظارت بر کلیه عملیات استخدامی و همچنین ، آموزش و بهسازی ، نگهداری ، ارزشیابی ، برقراری ارتباطات ، ایجاد انگیزه های کاری و بویژه برنامه ریزی منابع انسانی را با همکاری و مشاوره ی سایر مدیران بر عهده دارد. (ابطحی، 1386- ص7)</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6050" y="691202"/>
            <a:ext cx="6215105" cy="584775"/>
          </a:xfrm>
          <a:prstGeom prst="rect">
            <a:avLst/>
          </a:prstGeom>
        </p:spPr>
        <p:txBody>
          <a:bodyPr wrap="square">
            <a:spAutoFit/>
          </a:bodyPr>
          <a:lstStyle/>
          <a:p>
            <a:pPr algn="r" rtl="1"/>
            <a:r>
              <a:rPr lang="fa-IR" sz="3200" b="1" dirty="0" smtClean="0">
                <a:solidFill>
                  <a:srgbClr val="542600"/>
                </a:solidFill>
                <a:cs typeface="B Titr" pitchFamily="2" charset="-78"/>
              </a:rPr>
              <a:t>تعریف مدیریت منابع انسانی</a:t>
            </a:r>
            <a:endParaRPr lang="en-US" sz="3200" dirty="0">
              <a:solidFill>
                <a:srgbClr val="542600"/>
              </a:solidFill>
            </a:endParaRPr>
          </a:p>
        </p:txBody>
      </p:sp>
      <p:sp>
        <p:nvSpPr>
          <p:cNvPr id="3" name="Rectangle 2"/>
          <p:cNvSpPr/>
          <p:nvPr/>
        </p:nvSpPr>
        <p:spPr>
          <a:xfrm>
            <a:off x="142844" y="1428736"/>
            <a:ext cx="8858312" cy="5078313"/>
          </a:xfrm>
          <a:prstGeom prst="rect">
            <a:avLst/>
          </a:prstGeom>
        </p:spPr>
        <p:txBody>
          <a:bodyPr wrap="square">
            <a:spAutoFit/>
          </a:bodyPr>
          <a:lstStyle/>
          <a:p>
            <a:pPr marL="361950" indent="-361950" algn="justLow" rtl="1">
              <a:lnSpc>
                <a:spcPct val="150000"/>
              </a:lnSpc>
              <a:spcBef>
                <a:spcPts val="600"/>
              </a:spcBef>
              <a:spcAft>
                <a:spcPts val="1200"/>
              </a:spcAft>
              <a:buClr>
                <a:srgbClr val="C00000"/>
              </a:buClr>
              <a:buFont typeface="Wingdings" pitchFamily="2" charset="2"/>
              <a:buChar char="ü"/>
            </a:pPr>
            <a:r>
              <a:rPr lang="fa-IR" sz="2800" dirty="0" smtClean="0">
                <a:solidFill>
                  <a:srgbClr val="006600"/>
                </a:solidFill>
              </a:rPr>
              <a:t>مدیریت منابع انسانی را شناسایی ، انتخاب ، استخدام ، تربیت و پرورش نیروی انسانی به منظور نیل به اهداف سازمان تعریف کرده اند.</a:t>
            </a:r>
            <a:r>
              <a:rPr lang="fa-IR" sz="2800" dirty="0" smtClean="0">
                <a:solidFill>
                  <a:srgbClr val="006600"/>
                </a:solidFill>
                <a:cs typeface="B Nazanin" pitchFamily="2" charset="-78"/>
              </a:rPr>
              <a:t> (سعادت،1380-ص1)</a:t>
            </a:r>
            <a:endParaRPr lang="fa-IR" sz="2800" dirty="0" smtClean="0">
              <a:solidFill>
                <a:srgbClr val="006600"/>
              </a:solidFill>
            </a:endParaRPr>
          </a:p>
          <a:p>
            <a:pPr marL="361950" indent="-361950" algn="justLow" rtl="1">
              <a:lnSpc>
                <a:spcPct val="150000"/>
              </a:lnSpc>
              <a:spcBef>
                <a:spcPts val="600"/>
              </a:spcBef>
              <a:spcAft>
                <a:spcPts val="1200"/>
              </a:spcAft>
              <a:buClr>
                <a:srgbClr val="C00000"/>
              </a:buClr>
              <a:buFont typeface="Wingdings" pitchFamily="2" charset="2"/>
              <a:buChar char="ü"/>
            </a:pPr>
            <a:r>
              <a:rPr lang="fa-IR" sz="2800" dirty="0" smtClean="0">
                <a:cs typeface="B Nazanin" pitchFamily="2" charset="-78"/>
              </a:rPr>
              <a:t>مدیریت منابع انسانی ، تخصص ویژه ای است که برای رضایت کارکنان و تأمین هدف های سازمانی ، برنامه ریزی و کوشش می کند.</a:t>
            </a:r>
            <a:r>
              <a:rPr lang="fa-IR" sz="2400" dirty="0" smtClean="0">
                <a:cs typeface="B Nazanin" pitchFamily="2" charset="-78"/>
              </a:rPr>
              <a:t> (ابطحی،1386-ص7)</a:t>
            </a:r>
            <a:endParaRPr lang="fa-IR" sz="2800" dirty="0" smtClean="0">
              <a:cs typeface="B Nazanin" pitchFamily="2" charset="-78"/>
            </a:endParaRPr>
          </a:p>
          <a:p>
            <a:pPr marL="361950" indent="-361950" algn="justLow" rtl="1">
              <a:lnSpc>
                <a:spcPct val="150000"/>
              </a:lnSpc>
              <a:spcBef>
                <a:spcPts val="600"/>
              </a:spcBef>
              <a:spcAft>
                <a:spcPts val="1200"/>
              </a:spcAft>
              <a:buClr>
                <a:srgbClr val="C00000"/>
              </a:buClr>
              <a:buFont typeface="Wingdings" pitchFamily="2" charset="2"/>
              <a:buChar char="ü"/>
            </a:pPr>
            <a:r>
              <a:rPr lang="fa-IR" sz="2800" dirty="0" smtClean="0">
                <a:solidFill>
                  <a:srgbClr val="000066"/>
                </a:solidFill>
                <a:latin typeface="Arial" pitchFamily="34" charset="0"/>
                <a:cs typeface="B Nazanin" pitchFamily="2" charset="-78"/>
              </a:rPr>
              <a:t>مدیریت منابع انسانی ، جنبه ی انسانی مدیریت است و مهمترین عامل در ارتقای کیفیت ، کمیت تولیدات و ارائه خدمات در سازمان به شمار می رود.</a:t>
            </a:r>
            <a:r>
              <a:rPr lang="fa-IR" sz="2800" dirty="0" smtClean="0">
                <a:cs typeface="B Nazanin" pitchFamily="2" charset="-78"/>
              </a:rPr>
              <a:t> </a:t>
            </a:r>
            <a:r>
              <a:rPr lang="fa-IR" sz="2800" dirty="0" smtClean="0">
                <a:solidFill>
                  <a:srgbClr val="000066"/>
                </a:solidFill>
                <a:cs typeface="B Nazanin" pitchFamily="2" charset="-78"/>
              </a:rPr>
              <a:t>(ابطحی، 1386- ص8 )</a:t>
            </a:r>
            <a:r>
              <a:rPr lang="fa-IR" sz="2800" dirty="0" smtClean="0">
                <a:solidFill>
                  <a:srgbClr val="000066"/>
                </a:solidFill>
                <a:latin typeface="Arial" pitchFamily="34" charset="0"/>
                <a:cs typeface="B Nazanin" pitchFamily="2" charset="-78"/>
              </a:rPr>
              <a:t> </a:t>
            </a:r>
            <a:endParaRPr lang="fa-IR" sz="2800" dirty="0" smtClean="0">
              <a:solidFill>
                <a:srgbClr val="000066"/>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476453"/>
            <a:ext cx="8786874" cy="5186035"/>
          </a:xfrm>
          <a:prstGeom prst="rect">
            <a:avLst/>
          </a:prstGeom>
        </p:spPr>
        <p:txBody>
          <a:bodyPr wrap="square">
            <a:spAutoFit/>
          </a:bodyPr>
          <a:lstStyle/>
          <a:p>
            <a:pPr marL="361950" indent="-361950" algn="justLow" rtl="1">
              <a:lnSpc>
                <a:spcPct val="150000"/>
              </a:lnSpc>
              <a:spcBef>
                <a:spcPts val="1200"/>
              </a:spcBef>
              <a:buClr>
                <a:srgbClr val="C00000"/>
              </a:buClr>
              <a:buFont typeface="Wingdings" pitchFamily="2" charset="2"/>
              <a:buChar char="v"/>
            </a:pPr>
            <a:r>
              <a:rPr lang="fa-IR" sz="2400" b="1" dirty="0" smtClean="0">
                <a:solidFill>
                  <a:schemeClr val="accent2">
                    <a:lumMod val="50000"/>
                  </a:schemeClr>
                </a:solidFill>
              </a:rPr>
              <a:t>منابع انسانی ارزشمندترین و مهمترین دارایی یک سازمان است و تلاش فردي و جمعی افراد حاصل دانش، تفکر، خلاقیت و کارایی نیروهاي انسانی می باشد، که سازمان را به اهداف تعیین شده نزدیک یا دور می نماید.</a:t>
            </a:r>
          </a:p>
          <a:p>
            <a:pPr marL="361950" indent="-361950" algn="justLow" rtl="1">
              <a:lnSpc>
                <a:spcPct val="150000"/>
              </a:lnSpc>
              <a:spcBef>
                <a:spcPts val="1200"/>
              </a:spcBef>
              <a:buClr>
                <a:srgbClr val="C00000"/>
              </a:buClr>
              <a:buFont typeface="Wingdings" pitchFamily="2" charset="2"/>
              <a:buChar char="v"/>
            </a:pPr>
            <a:r>
              <a:rPr lang="fa-IR" sz="2400" b="1" dirty="0" smtClean="0"/>
              <a:t> مدیریت منابع انسانی رویکردي راهبردي و منسجم در فرآیند اداره انسان ها در سازمان است و از لحاظ نظري و کاربردي مبيّن فنون کاربردي و نظري اداره کردن نیروي کار است. فرض پایه اي نظریه مدیریت منابع انسانی این است که انسان ها ماشین نیستند، بنابراین نیاز به استفاده علمی و کاربردي از موضوعات و رشته هایی مانند روان شناسی، جامعه شناسی، روابط انساني و ... در این مدیریت می باشد.</a:t>
            </a:r>
          </a:p>
        </p:txBody>
      </p:sp>
      <p:sp>
        <p:nvSpPr>
          <p:cNvPr id="5" name="Rectangle 4"/>
          <p:cNvSpPr/>
          <p:nvPr/>
        </p:nvSpPr>
        <p:spPr>
          <a:xfrm>
            <a:off x="2786050" y="701085"/>
            <a:ext cx="6215105" cy="584775"/>
          </a:xfrm>
          <a:prstGeom prst="rect">
            <a:avLst/>
          </a:prstGeom>
        </p:spPr>
        <p:txBody>
          <a:bodyPr wrap="square">
            <a:spAutoFit/>
          </a:bodyPr>
          <a:lstStyle/>
          <a:p>
            <a:pPr algn="r" rtl="1"/>
            <a:r>
              <a:rPr lang="fa-IR" sz="3200" b="1" dirty="0" smtClean="0">
                <a:solidFill>
                  <a:srgbClr val="542600"/>
                </a:solidFill>
                <a:cs typeface="B Titr" pitchFamily="2" charset="-78"/>
              </a:rPr>
              <a:t>ضرورت و اهميت مدیریت منابع انسانی</a:t>
            </a:r>
            <a:endParaRPr lang="en-US" sz="3200" dirty="0">
              <a:solidFill>
                <a:srgbClr val="5426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6050" y="701085"/>
            <a:ext cx="6215105" cy="584775"/>
          </a:xfrm>
          <a:prstGeom prst="rect">
            <a:avLst/>
          </a:prstGeom>
        </p:spPr>
        <p:txBody>
          <a:bodyPr wrap="square">
            <a:spAutoFit/>
          </a:bodyPr>
          <a:lstStyle/>
          <a:p>
            <a:pPr algn="r" rtl="1"/>
            <a:r>
              <a:rPr lang="fa-IR" sz="3200" b="1" dirty="0" smtClean="0">
                <a:solidFill>
                  <a:srgbClr val="542600"/>
                </a:solidFill>
                <a:cs typeface="B Titr" pitchFamily="2" charset="-78"/>
              </a:rPr>
              <a:t>ضرورت و اهميت مدیریت منابع انسانی</a:t>
            </a:r>
            <a:endParaRPr lang="en-US" sz="3200" dirty="0">
              <a:solidFill>
                <a:srgbClr val="542600"/>
              </a:solidFill>
            </a:endParaRPr>
          </a:p>
        </p:txBody>
      </p:sp>
      <p:graphicFrame>
        <p:nvGraphicFramePr>
          <p:cNvPr id="5" name="Diagram 4"/>
          <p:cNvGraphicFramePr/>
          <p:nvPr/>
        </p:nvGraphicFramePr>
        <p:xfrm>
          <a:off x="142844" y="1000108"/>
          <a:ext cx="8858312"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3" y="752757"/>
            <a:ext cx="8143932" cy="461665"/>
          </a:xfrm>
          <a:prstGeom prst="rect">
            <a:avLst/>
          </a:prstGeom>
        </p:spPr>
        <p:txBody>
          <a:bodyPr wrap="square">
            <a:spAutoFit/>
          </a:bodyPr>
          <a:lstStyle/>
          <a:p>
            <a:pPr algn="r" rtl="1"/>
            <a:r>
              <a:rPr lang="fa-IR" sz="2400" b="1" dirty="0" smtClean="0">
                <a:solidFill>
                  <a:srgbClr val="642232"/>
                </a:solidFill>
                <a:cs typeface="B Titr" pitchFamily="2" charset="-78"/>
              </a:rPr>
              <a:t>اهیمت سیاست و پیشرفت در پیاده سازی مدیریت منابع انسانی</a:t>
            </a:r>
            <a:endParaRPr lang="en-US" sz="2400" dirty="0">
              <a:solidFill>
                <a:srgbClr val="642232"/>
              </a:solidFill>
            </a:endParaRPr>
          </a:p>
        </p:txBody>
      </p:sp>
      <p:graphicFrame>
        <p:nvGraphicFramePr>
          <p:cNvPr id="3" name="Diagram 2"/>
          <p:cNvGraphicFramePr/>
          <p:nvPr/>
        </p:nvGraphicFramePr>
        <p:xfrm>
          <a:off x="0" y="1285860"/>
          <a:ext cx="9144000"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14282" y="1364188"/>
            <a:ext cx="4429156" cy="4893647"/>
          </a:xfrm>
          <a:prstGeom prst="rect">
            <a:avLst/>
          </a:prstGeom>
        </p:spPr>
        <p:txBody>
          <a:bodyPr wrap="square">
            <a:spAutoFit/>
          </a:bodyPr>
          <a:lstStyle/>
          <a:p>
            <a:pPr marL="342900" lvl="0" indent="-342900" algn="justLow" rtl="1">
              <a:lnSpc>
                <a:spcPct val="150000"/>
              </a:lnSpc>
              <a:buClr>
                <a:srgbClr val="C00000"/>
              </a:buClr>
              <a:buFont typeface="+mj-lt"/>
              <a:buAutoNum type="arabicPeriod" startAt="8"/>
            </a:pPr>
            <a:r>
              <a:rPr lang="fa-IR" sz="1600" b="1" dirty="0" smtClean="0">
                <a:cs typeface="B Nazanin" pitchFamily="2" charset="-78"/>
              </a:rPr>
              <a:t>کمترین اهمیت و حد اکثر پیشرفت.</a:t>
            </a:r>
            <a:endParaRPr lang="en-US" sz="1600" b="1" dirty="0" smtClean="0">
              <a:cs typeface="B Nazanin" pitchFamily="2" charset="-78"/>
            </a:endParaRPr>
          </a:p>
          <a:p>
            <a:pPr marL="342900" lvl="0" indent="-342900" algn="justLow" rtl="1">
              <a:lnSpc>
                <a:spcPct val="150000"/>
              </a:lnSpc>
              <a:buClr>
                <a:srgbClr val="C00000"/>
              </a:buClr>
              <a:buFont typeface="+mj-lt"/>
              <a:buAutoNum type="arabicPeriod" startAt="8"/>
            </a:pPr>
            <a:r>
              <a:rPr lang="fa-IR" sz="1600" b="1" dirty="0" smtClean="0">
                <a:cs typeface="B Nazanin" pitchFamily="2" charset="-78"/>
              </a:rPr>
              <a:t>بهبود مشارکت کارکنان از طریق ارتباطات داخلی بهتر.</a:t>
            </a:r>
            <a:endParaRPr lang="en-US" sz="1600" b="1" dirty="0" smtClean="0">
              <a:cs typeface="B Nazanin" pitchFamily="2" charset="-78"/>
            </a:endParaRPr>
          </a:p>
          <a:p>
            <a:pPr marL="342900" lvl="0" indent="-342900" algn="justLow" rtl="1">
              <a:lnSpc>
                <a:spcPct val="150000"/>
              </a:lnSpc>
              <a:buClr>
                <a:srgbClr val="C00000"/>
              </a:buClr>
              <a:buFont typeface="+mj-lt"/>
              <a:buAutoNum type="arabicPeriod" startAt="8"/>
            </a:pPr>
            <a:r>
              <a:rPr lang="fa-IR" sz="1600" b="1" dirty="0" smtClean="0">
                <a:cs typeface="B Nazanin" pitchFamily="2" charset="-78"/>
              </a:rPr>
              <a:t>هماهنگ سازی سیاست های مدیریت منابع انسانی با برنامه ریزی کسب و کار و راهبرد سازمانی.</a:t>
            </a:r>
            <a:endParaRPr lang="en-US" sz="1600" b="1" dirty="0" smtClean="0">
              <a:cs typeface="B Nazanin" pitchFamily="2" charset="-78"/>
            </a:endParaRPr>
          </a:p>
          <a:p>
            <a:pPr marL="342900" lvl="0" indent="-342900" algn="justLow" rtl="1">
              <a:lnSpc>
                <a:spcPct val="150000"/>
              </a:lnSpc>
              <a:buClr>
                <a:srgbClr val="C00000"/>
              </a:buClr>
              <a:buFont typeface="+mj-lt"/>
              <a:buAutoNum type="arabicPeriod" startAt="8"/>
            </a:pPr>
            <a:r>
              <a:rPr lang="fa-IR" sz="1600" b="1" dirty="0" smtClean="0">
                <a:cs typeface="B Nazanin" pitchFamily="2" charset="-78"/>
              </a:rPr>
              <a:t>توانمند سازی کارکنان جهت مدیریت کردن برنامه ی یادگیری و توسعه شخصی.</a:t>
            </a:r>
            <a:endParaRPr lang="en-US" sz="1600" b="1" dirty="0" smtClean="0">
              <a:cs typeface="B Nazanin" pitchFamily="2" charset="-78"/>
            </a:endParaRPr>
          </a:p>
          <a:p>
            <a:pPr marL="342900" lvl="0" indent="-342900" algn="justLow" rtl="1">
              <a:lnSpc>
                <a:spcPct val="150000"/>
              </a:lnSpc>
              <a:buClr>
                <a:srgbClr val="C00000"/>
              </a:buClr>
              <a:buFont typeface="+mj-lt"/>
              <a:buAutoNum type="arabicPeriod" startAt="8"/>
            </a:pPr>
            <a:r>
              <a:rPr lang="fa-IR" sz="1600" b="1" dirty="0" smtClean="0">
                <a:cs typeface="B Nazanin" pitchFamily="2" charset="-78"/>
              </a:rPr>
              <a:t>ایجاد راهبردهای اعطا پاداش که برای پشتیبانی از فرهنگی عملکرد محور طراحی شده اند.</a:t>
            </a:r>
            <a:endParaRPr lang="en-US" sz="1600" b="1" dirty="0" smtClean="0">
              <a:cs typeface="B Nazanin" pitchFamily="2" charset="-78"/>
            </a:endParaRPr>
          </a:p>
          <a:p>
            <a:pPr marL="342900" lvl="0" indent="-342900" algn="justLow" rtl="1">
              <a:lnSpc>
                <a:spcPct val="150000"/>
              </a:lnSpc>
              <a:buClr>
                <a:srgbClr val="C00000"/>
              </a:buClr>
              <a:buFont typeface="+mj-lt"/>
              <a:buAutoNum type="arabicPeriod" startAt="8"/>
            </a:pPr>
            <a:r>
              <a:rPr lang="fa-IR" sz="1600" b="1" dirty="0" smtClean="0">
                <a:cs typeface="B Nazanin" pitchFamily="2" charset="-78"/>
              </a:rPr>
              <a:t>ایجاد نقش تسهیل کنندگی برای مدیران به عنوان توانمند سازان سازمانی .</a:t>
            </a:r>
            <a:endParaRPr lang="en-US" sz="1600" b="1" dirty="0" smtClean="0">
              <a:cs typeface="B Nazanin" pitchFamily="2" charset="-78"/>
            </a:endParaRPr>
          </a:p>
          <a:p>
            <a:pPr marL="342900" lvl="0" indent="-342900" algn="justLow" rtl="1">
              <a:lnSpc>
                <a:spcPct val="150000"/>
              </a:lnSpc>
              <a:buClr>
                <a:srgbClr val="C00000"/>
              </a:buClr>
              <a:buFont typeface="+mj-lt"/>
              <a:buAutoNum type="arabicPeriod" startAt="8"/>
            </a:pPr>
            <a:r>
              <a:rPr lang="fa-IR" sz="1600" b="1" dirty="0" smtClean="0">
                <a:cs typeface="B Nazanin" pitchFamily="2" charset="-78"/>
              </a:rPr>
              <a:t>ایجاد تعهد بیشتر کارکنان به سازمان.</a:t>
            </a:r>
            <a:r>
              <a:rPr lang="en-US" sz="1600" b="1" dirty="0" smtClean="0">
                <a:cs typeface="B Nazanin" pitchFamily="2" charset="-78"/>
              </a:rPr>
              <a:t> </a:t>
            </a:r>
          </a:p>
          <a:p>
            <a:pPr marL="342900" lvl="0" indent="-342900" algn="justLow" rtl="1">
              <a:lnSpc>
                <a:spcPct val="150000"/>
              </a:lnSpc>
              <a:buClr>
                <a:srgbClr val="C00000"/>
              </a:buClr>
              <a:buFont typeface="+mj-lt"/>
              <a:buAutoNum type="arabicPeriod" startAt="8"/>
            </a:pPr>
            <a:endParaRPr lang="en-US" sz="1600" b="1" dirty="0" smtClean="0">
              <a:cs typeface="B Nazanin" pitchFamily="2" charset="-78"/>
            </a:endParaRPr>
          </a:p>
          <a:p>
            <a:pPr marL="342900" lvl="0" indent="-342900" rtl="1">
              <a:lnSpc>
                <a:spcPct val="150000"/>
              </a:lnSpc>
              <a:buClr>
                <a:srgbClr val="C00000"/>
              </a:buClr>
            </a:pPr>
            <a:r>
              <a:rPr lang="fa-IR" sz="1600" b="1" dirty="0" smtClean="0">
                <a:solidFill>
                  <a:srgbClr val="006600"/>
                </a:solidFill>
                <a:cs typeface="B Nazanin" pitchFamily="2" charset="-78"/>
              </a:rPr>
              <a:t>(کالدول 2004 ،ص200)</a:t>
            </a:r>
            <a:endParaRPr lang="en-US" sz="1600" b="1" dirty="0">
              <a:solidFill>
                <a:srgbClr val="006600"/>
              </a:solidFill>
              <a:cs typeface="B Nazanin" pitchFamily="2" charset="-78"/>
            </a:endParaRPr>
          </a:p>
        </p:txBody>
      </p:sp>
      <p:sp>
        <p:nvSpPr>
          <p:cNvPr id="5" name="Rectangle 4"/>
          <p:cNvSpPr/>
          <p:nvPr/>
        </p:nvSpPr>
        <p:spPr>
          <a:xfrm>
            <a:off x="4786314" y="1364188"/>
            <a:ext cx="4000496" cy="4985980"/>
          </a:xfrm>
          <a:prstGeom prst="rect">
            <a:avLst/>
          </a:prstGeom>
        </p:spPr>
        <p:txBody>
          <a:bodyPr wrap="square">
            <a:spAutoFit/>
          </a:bodyPr>
          <a:lstStyle/>
          <a:p>
            <a:pPr marL="342900" lvl="0" indent="-342900" algn="justLow" rtl="1">
              <a:lnSpc>
                <a:spcPct val="150000"/>
              </a:lnSpc>
              <a:buClr>
                <a:srgbClr val="C00000"/>
              </a:buClr>
              <a:buFont typeface="+mj-lt"/>
              <a:buAutoNum type="arabicPeriod"/>
            </a:pPr>
            <a:r>
              <a:rPr lang="fa-IR" sz="1600" b="1" dirty="0" smtClean="0">
                <a:cs typeface="B Nazanin" pitchFamily="2" charset="-78"/>
              </a:rPr>
              <a:t>بیشترین اهمیت و حداقل پیشرفت.</a:t>
            </a:r>
            <a:endParaRPr lang="en-US" sz="1600" b="1" dirty="0" smtClean="0">
              <a:cs typeface="B Nazanin" pitchFamily="2" charset="-78"/>
            </a:endParaRPr>
          </a:p>
          <a:p>
            <a:pPr marL="342900" lvl="0" indent="-342900" algn="justLow" rtl="1">
              <a:lnSpc>
                <a:spcPct val="150000"/>
              </a:lnSpc>
              <a:buClr>
                <a:srgbClr val="C00000"/>
              </a:buClr>
              <a:buFont typeface="+mj-lt"/>
              <a:buAutoNum type="arabicPeriod"/>
            </a:pPr>
            <a:r>
              <a:rPr lang="fa-IR" sz="1600" b="1" dirty="0" smtClean="0">
                <a:cs typeface="B Nazanin" pitchFamily="2" charset="-78"/>
              </a:rPr>
              <a:t>مدیریت افراد به عنوان دارایی هایی که برای مزیت رقابتی سازمان حیاتی هستند.</a:t>
            </a:r>
            <a:endParaRPr lang="en-US" sz="1600" b="1" dirty="0" smtClean="0">
              <a:cs typeface="B Nazanin" pitchFamily="2" charset="-78"/>
            </a:endParaRPr>
          </a:p>
          <a:p>
            <a:pPr marL="342900" lvl="0" indent="-342900" algn="justLow" rtl="1">
              <a:lnSpc>
                <a:spcPct val="150000"/>
              </a:lnSpc>
              <a:buClr>
                <a:srgbClr val="C00000"/>
              </a:buClr>
              <a:buFont typeface="+mj-lt"/>
              <a:buAutoNum type="arabicPeriod"/>
            </a:pPr>
            <a:r>
              <a:rPr lang="fa-IR" sz="1600" b="1" dirty="0" smtClean="0">
                <a:cs typeface="B Nazanin" pitchFamily="2" charset="-78"/>
              </a:rPr>
              <a:t>ایجاد یک سازگاری نزدیک میان سیاست ها ، رویه ها و سیستم های کارکنان با یکدیگر.</a:t>
            </a:r>
            <a:endParaRPr lang="en-US" sz="1600" b="1" dirty="0" smtClean="0">
              <a:cs typeface="B Nazanin" pitchFamily="2" charset="-78"/>
            </a:endParaRPr>
          </a:p>
          <a:p>
            <a:pPr marL="342900" lvl="0" indent="-342900" algn="justLow" rtl="1">
              <a:lnSpc>
                <a:spcPct val="150000"/>
              </a:lnSpc>
              <a:buClr>
                <a:srgbClr val="C00000"/>
              </a:buClr>
              <a:buFont typeface="+mj-lt"/>
              <a:buAutoNum type="arabicPeriod"/>
            </a:pPr>
            <a:r>
              <a:rPr lang="fa-IR" sz="1600" b="1" dirty="0" smtClean="0">
                <a:cs typeface="B Nazanin" pitchFamily="2" charset="-78"/>
              </a:rPr>
              <a:t>خلق سازمانی تخت تر و انعطاف پذیرتر جهت پاسخگویی سریعتر به تغییرات.</a:t>
            </a:r>
            <a:endParaRPr lang="en-US" sz="1600" b="1" dirty="0" smtClean="0">
              <a:cs typeface="B Nazanin" pitchFamily="2" charset="-78"/>
            </a:endParaRPr>
          </a:p>
          <a:p>
            <a:pPr marL="342900" lvl="0" indent="-342900" algn="justLow" rtl="1">
              <a:lnSpc>
                <a:spcPct val="150000"/>
              </a:lnSpc>
              <a:buClr>
                <a:srgbClr val="C00000"/>
              </a:buClr>
              <a:buFont typeface="+mj-lt"/>
              <a:buAutoNum type="arabicPeriod"/>
            </a:pPr>
            <a:r>
              <a:rPr lang="fa-IR" sz="1600" b="1" dirty="0" smtClean="0">
                <a:cs typeface="B Nazanin" pitchFamily="2" charset="-78"/>
              </a:rPr>
              <a:t>تشویق کار تیمی و همکاری میان مرزهای داخلی سازمانی.</a:t>
            </a:r>
            <a:endParaRPr lang="en-US" sz="1600" b="1" dirty="0" smtClean="0">
              <a:cs typeface="B Nazanin" pitchFamily="2" charset="-78"/>
            </a:endParaRPr>
          </a:p>
          <a:p>
            <a:pPr marL="342900" lvl="0" indent="-342900" algn="justLow" rtl="1">
              <a:lnSpc>
                <a:spcPct val="150000"/>
              </a:lnSpc>
              <a:buClr>
                <a:srgbClr val="C00000"/>
              </a:buClr>
              <a:buFont typeface="+mj-lt"/>
              <a:buAutoNum type="arabicPeriod"/>
            </a:pPr>
            <a:r>
              <a:rPr lang="fa-IR" sz="1600" b="1" dirty="0" smtClean="0">
                <a:cs typeface="B Nazanin" pitchFamily="2" charset="-78"/>
              </a:rPr>
              <a:t>خلق یک فلسفه ی «اولویت مشتری» در کل سازمان .</a:t>
            </a:r>
            <a:endParaRPr lang="en-US" sz="1600" b="1" dirty="0" smtClean="0">
              <a:cs typeface="B Nazanin" pitchFamily="2" charset="-78"/>
            </a:endParaRPr>
          </a:p>
          <a:p>
            <a:pPr marL="342900" lvl="0" indent="-342900" algn="justLow" rtl="1">
              <a:lnSpc>
                <a:spcPct val="150000"/>
              </a:lnSpc>
              <a:buClr>
                <a:srgbClr val="C00000"/>
              </a:buClr>
              <a:buFont typeface="+mj-lt"/>
              <a:buAutoNum type="arabicPeriod"/>
            </a:pPr>
            <a:r>
              <a:rPr lang="fa-IR" sz="1600" b="1" dirty="0" smtClean="0">
                <a:cs typeface="B Nazanin" pitchFamily="2" charset="-78"/>
              </a:rPr>
              <a:t>افزایش مسئولیت مدیران صف در مدیریت کارکنان و تعیین سیاست های منابع انسانی .</a:t>
            </a:r>
            <a:endParaRPr lang="en-US" sz="1600" b="1" dirty="0">
              <a:cs typeface="B Nazanin" pitchFamily="2" charset="-78"/>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1357298"/>
          <a:ext cx="9144000"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071538" y="714356"/>
            <a:ext cx="7929617" cy="584775"/>
          </a:xfrm>
          <a:prstGeom prst="rect">
            <a:avLst/>
          </a:prstGeom>
        </p:spPr>
        <p:txBody>
          <a:bodyPr wrap="square">
            <a:spAutoFit/>
          </a:bodyPr>
          <a:lstStyle/>
          <a:p>
            <a:pPr algn="r" rtl="1"/>
            <a:r>
              <a:rPr lang="fa-IR" sz="3200" b="1" dirty="0" smtClean="0">
                <a:solidFill>
                  <a:srgbClr val="542600"/>
                </a:solidFill>
                <a:cs typeface="B Titr" pitchFamily="2" charset="-78"/>
              </a:rPr>
              <a:t>چهار بعد کلیدی مدیریت منابع انسانی </a:t>
            </a:r>
            <a:r>
              <a:rPr lang="fa-IR" sz="2000" b="1" dirty="0" smtClean="0">
                <a:solidFill>
                  <a:srgbClr val="542600"/>
                </a:solidFill>
                <a:cs typeface="B Titr" pitchFamily="2" charset="-78"/>
              </a:rPr>
              <a:t>(گست ، 1987)</a:t>
            </a:r>
            <a:endParaRPr lang="en-US" sz="2000" dirty="0">
              <a:solidFill>
                <a:srgbClr val="542600"/>
              </a:solidFill>
            </a:endParaRPr>
          </a:p>
        </p:txBody>
      </p:sp>
      <p:sp>
        <p:nvSpPr>
          <p:cNvPr id="5" name="Pentagon 4"/>
          <p:cNvSpPr/>
          <p:nvPr/>
        </p:nvSpPr>
        <p:spPr>
          <a:xfrm>
            <a:off x="142844" y="1857364"/>
            <a:ext cx="2571768" cy="2071702"/>
          </a:xfrm>
          <a:prstGeom prst="homePlate">
            <a:avLst/>
          </a:prstGeom>
        </p:spPr>
        <p:style>
          <a:lnRef idx="2">
            <a:schemeClr val="accent3"/>
          </a:lnRef>
          <a:fillRef idx="1">
            <a:schemeClr val="lt1"/>
          </a:fillRef>
          <a:effectRef idx="0">
            <a:schemeClr val="accent3"/>
          </a:effectRef>
          <a:fontRef idx="minor">
            <a:schemeClr val="dk1"/>
          </a:fontRef>
        </p:style>
        <p:txBody>
          <a:bodyPr rtlCol="0" anchor="ctr"/>
          <a:lstStyle/>
          <a:p>
            <a:pPr marL="361950" algn="justLow" rtl="1"/>
            <a:r>
              <a:rPr lang="fa-IR" sz="1600" dirty="0" smtClean="0"/>
              <a:t>کارکنان خود را با علایق سازمان هماهنگ کرده و اهداف سازمان را اهداف شخصی خود قلمداد کنند و فراتر از چارچوب های رسمی سازمان در جهت دستیابی به اهداف سازمان تلاش کنند .</a:t>
            </a:r>
            <a:endParaRPr lang="en-US" sz="1600" dirty="0"/>
          </a:p>
        </p:txBody>
      </p:sp>
      <p:sp>
        <p:nvSpPr>
          <p:cNvPr id="6" name="Pentagon 5"/>
          <p:cNvSpPr/>
          <p:nvPr/>
        </p:nvSpPr>
        <p:spPr>
          <a:xfrm>
            <a:off x="142844" y="4071942"/>
            <a:ext cx="2571768" cy="2143140"/>
          </a:xfrm>
          <a:prstGeom prst="homePlate">
            <a:avLst/>
          </a:prstGeom>
        </p:spPr>
        <p:style>
          <a:lnRef idx="2">
            <a:schemeClr val="accent5"/>
          </a:lnRef>
          <a:fillRef idx="1">
            <a:schemeClr val="lt1"/>
          </a:fillRef>
          <a:effectRef idx="0">
            <a:schemeClr val="accent5"/>
          </a:effectRef>
          <a:fontRef idx="minor">
            <a:schemeClr val="dk1"/>
          </a:fontRef>
        </p:style>
        <p:txBody>
          <a:bodyPr rtlCol="0" anchor="ctr"/>
          <a:lstStyle/>
          <a:p>
            <a:pPr marL="447675" algn="justLow" rtl="1">
              <a:lnSpc>
                <a:spcPct val="150000"/>
              </a:lnSpc>
            </a:pPr>
            <a:r>
              <a:rPr lang="fa-IR" dirty="0" smtClean="0"/>
              <a:t>به تطبیق راهبردهای منابع انسانی با نیازهای راهبرد کسب و کار اشاه می کند. </a:t>
            </a:r>
            <a:endParaRPr lang="en-US" dirty="0"/>
          </a:p>
        </p:txBody>
      </p:sp>
      <p:sp>
        <p:nvSpPr>
          <p:cNvPr id="7" name="Pentagon 6"/>
          <p:cNvSpPr/>
          <p:nvPr/>
        </p:nvSpPr>
        <p:spPr>
          <a:xfrm flipH="1">
            <a:off x="6383670" y="1857364"/>
            <a:ext cx="2617486" cy="2071702"/>
          </a:xfrm>
          <a:prstGeom prst="homePlate">
            <a:avLst/>
          </a:prstGeom>
          <a:ln>
            <a:solidFill>
              <a:srgbClr val="006600"/>
            </a:solidFill>
          </a:ln>
        </p:spPr>
        <p:style>
          <a:lnRef idx="2">
            <a:schemeClr val="accent5"/>
          </a:lnRef>
          <a:fillRef idx="1">
            <a:schemeClr val="lt1"/>
          </a:fillRef>
          <a:effectRef idx="0">
            <a:schemeClr val="accent5"/>
          </a:effectRef>
          <a:fontRef idx="minor">
            <a:schemeClr val="dk1"/>
          </a:fontRef>
        </p:style>
        <p:txBody>
          <a:bodyPr rtlCol="0" anchor="ctr"/>
          <a:lstStyle/>
          <a:p>
            <a:pPr marL="447675" algn="justLow">
              <a:lnSpc>
                <a:spcPct val="150000"/>
              </a:lnSpc>
            </a:pPr>
            <a:r>
              <a:rPr lang="fa-IR" dirty="0" smtClean="0"/>
              <a:t>توانایی و تمایل کارکنان به قبول و انطباق با تغییر در درون ساختارهای سازمانی .              </a:t>
            </a:r>
            <a:endParaRPr lang="en-US" dirty="0"/>
          </a:p>
        </p:txBody>
      </p:sp>
      <p:sp>
        <p:nvSpPr>
          <p:cNvPr id="8" name="Pentagon 7"/>
          <p:cNvSpPr/>
          <p:nvPr/>
        </p:nvSpPr>
        <p:spPr>
          <a:xfrm flipH="1">
            <a:off x="6383670" y="4143380"/>
            <a:ext cx="2617486" cy="2071702"/>
          </a:xfrm>
          <a:prstGeom prst="homePlate">
            <a:avLst/>
          </a:prstGeom>
        </p:spPr>
        <p:style>
          <a:lnRef idx="2">
            <a:schemeClr val="accent4"/>
          </a:lnRef>
          <a:fillRef idx="1">
            <a:schemeClr val="lt1"/>
          </a:fillRef>
          <a:effectRef idx="0">
            <a:schemeClr val="accent4"/>
          </a:effectRef>
          <a:fontRef idx="minor">
            <a:schemeClr val="dk1"/>
          </a:fontRef>
        </p:style>
        <p:txBody>
          <a:bodyPr rtlCol="0" anchor="ctr"/>
          <a:lstStyle/>
          <a:p>
            <a:pPr marL="447675" algn="justLow">
              <a:lnSpc>
                <a:spcPct val="150000"/>
              </a:lnSpc>
            </a:pPr>
            <a:r>
              <a:rPr lang="fa-IR" dirty="0" smtClean="0"/>
              <a:t>کیفیت کارکنان و مدیریت در دستیابی به سطوح بالای عملکرد مهم است .  </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42844" y="1285860"/>
          <a:ext cx="8858312"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28596" y="714356"/>
            <a:ext cx="8572559" cy="461665"/>
          </a:xfrm>
          <a:prstGeom prst="rect">
            <a:avLst/>
          </a:prstGeom>
        </p:spPr>
        <p:txBody>
          <a:bodyPr wrap="square">
            <a:spAutoFit/>
          </a:bodyPr>
          <a:lstStyle/>
          <a:p>
            <a:pPr algn="r" rtl="1"/>
            <a:r>
              <a:rPr lang="fa-IR" sz="2400" b="1" dirty="0" smtClean="0">
                <a:solidFill>
                  <a:srgbClr val="542600"/>
                </a:solidFill>
                <a:cs typeface="B Titr" pitchFamily="2" charset="-78"/>
              </a:rPr>
              <a:t>تمایز میان مدیریت کارکنان و مدیریت منابع انسانی </a:t>
            </a:r>
            <a:r>
              <a:rPr lang="fa-IR" sz="1600" b="1" dirty="0" smtClean="0">
                <a:solidFill>
                  <a:srgbClr val="542600"/>
                </a:solidFill>
                <a:cs typeface="B Titr" pitchFamily="2" charset="-78"/>
              </a:rPr>
              <a:t>(استوری ، 1992)</a:t>
            </a:r>
            <a:endParaRPr lang="en-US" sz="1200" dirty="0">
              <a:solidFill>
                <a:srgbClr val="54260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42844" y="1285860"/>
          <a:ext cx="8858312"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28596" y="714356"/>
            <a:ext cx="8572559" cy="461665"/>
          </a:xfrm>
          <a:prstGeom prst="rect">
            <a:avLst/>
          </a:prstGeom>
        </p:spPr>
        <p:txBody>
          <a:bodyPr wrap="square">
            <a:spAutoFit/>
          </a:bodyPr>
          <a:lstStyle/>
          <a:p>
            <a:pPr algn="r" rtl="1"/>
            <a:r>
              <a:rPr lang="fa-IR" sz="2400" b="1" dirty="0" smtClean="0">
                <a:solidFill>
                  <a:srgbClr val="542600"/>
                </a:solidFill>
                <a:cs typeface="B Titr" pitchFamily="2" charset="-78"/>
              </a:rPr>
              <a:t>تمایز میان مدیریت کارکنان و مدیریت منابع انسانی </a:t>
            </a:r>
            <a:r>
              <a:rPr lang="fa-IR" sz="1600" b="1" dirty="0" smtClean="0">
                <a:solidFill>
                  <a:srgbClr val="542600"/>
                </a:solidFill>
                <a:cs typeface="B Titr" pitchFamily="2" charset="-78"/>
              </a:rPr>
              <a:t>(استوری ، 1992)</a:t>
            </a:r>
            <a:endParaRPr lang="en-US" sz="1200" dirty="0">
              <a:solidFill>
                <a:srgbClr val="5426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Untitled-1 copy.png"/>
          <p:cNvPicPr>
            <a:picLocks noChangeAspect="1"/>
          </p:cNvPicPr>
          <p:nvPr/>
        </p:nvPicPr>
        <p:blipFill>
          <a:blip r:embed="rId2" cstate="print"/>
          <a:stretch>
            <a:fillRect/>
          </a:stretch>
        </p:blipFill>
        <p:spPr>
          <a:xfrm>
            <a:off x="1629935" y="357166"/>
            <a:ext cx="5585272" cy="60007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42844" y="1285860"/>
          <a:ext cx="8858312"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28596" y="714356"/>
            <a:ext cx="8572559" cy="461665"/>
          </a:xfrm>
          <a:prstGeom prst="rect">
            <a:avLst/>
          </a:prstGeom>
        </p:spPr>
        <p:txBody>
          <a:bodyPr wrap="square">
            <a:spAutoFit/>
          </a:bodyPr>
          <a:lstStyle/>
          <a:p>
            <a:pPr algn="r" rtl="1"/>
            <a:r>
              <a:rPr lang="fa-IR" sz="2400" b="1" dirty="0" smtClean="0">
                <a:solidFill>
                  <a:srgbClr val="542600"/>
                </a:solidFill>
                <a:cs typeface="B Titr" pitchFamily="2" charset="-78"/>
              </a:rPr>
              <a:t>تمایز میان مدیریت کارکنان و مدیریت منابع انسانی </a:t>
            </a:r>
            <a:r>
              <a:rPr lang="fa-IR" sz="1600" b="1" dirty="0" smtClean="0">
                <a:solidFill>
                  <a:srgbClr val="542600"/>
                </a:solidFill>
                <a:cs typeface="B Titr" pitchFamily="2" charset="-78"/>
              </a:rPr>
              <a:t>(استوری ، 1992)</a:t>
            </a:r>
            <a:endParaRPr lang="en-US" sz="1200" dirty="0">
              <a:solidFill>
                <a:srgbClr val="54260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3786182" y="3000372"/>
            <a:ext cx="1714512" cy="1857388"/>
          </a:xfrm>
          <a:prstGeom prst="ellipse">
            <a:avLst/>
          </a:prstGeom>
          <a:solidFill>
            <a:schemeClr val="accent2">
              <a:lumMod val="20000"/>
              <a:lumOff val="80000"/>
              <a:alpha val="44000"/>
            </a:schemeClr>
          </a:solidFill>
          <a:ln>
            <a:solidFill>
              <a:schemeClr val="accent3">
                <a:lumMod val="20000"/>
                <a:lumOff val="80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3"/>
          <p:cNvSpPr>
            <a:spLocks noChangeArrowheads="1"/>
          </p:cNvSpPr>
          <p:nvPr/>
        </p:nvSpPr>
        <p:spPr bwMode="auto">
          <a:xfrm>
            <a:off x="3643306" y="642918"/>
            <a:ext cx="5331588" cy="430887"/>
          </a:xfrm>
          <a:prstGeom prst="rect">
            <a:avLst/>
          </a:prstGeom>
          <a:noFill/>
          <a:ln w="12700" algn="ctr">
            <a:noFill/>
            <a:miter lim="800000"/>
            <a:headEnd/>
            <a:tailEnd/>
          </a:ln>
        </p:spPr>
        <p:txBody>
          <a:bodyPr wrap="none" lIns="0" tIns="0" rIns="0" bIns="0" anchor="ctr">
            <a:spAutoFit/>
          </a:bodyPr>
          <a:lstStyle/>
          <a:p>
            <a:pPr algn="r" rtl="1">
              <a:spcBef>
                <a:spcPct val="0"/>
              </a:spcBef>
            </a:pPr>
            <a:r>
              <a:rPr lang="fa-IR" sz="2800" dirty="0" smtClean="0">
                <a:solidFill>
                  <a:srgbClr val="542600"/>
                </a:solidFill>
                <a:cs typeface="B Titr" pitchFamily="2" charset="-78"/>
              </a:rPr>
              <a:t>مدل </a:t>
            </a:r>
            <a:r>
              <a:rPr lang="fa-IR" sz="2800" dirty="0">
                <a:solidFill>
                  <a:srgbClr val="542600"/>
                </a:solidFill>
                <a:cs typeface="B Titr" pitchFamily="2" charset="-78"/>
              </a:rPr>
              <a:t>جنبه هاي سخت ونرم </a:t>
            </a:r>
            <a:r>
              <a:rPr lang="en-US" sz="2800" dirty="0" smtClean="0">
                <a:solidFill>
                  <a:srgbClr val="542600"/>
                </a:solidFill>
                <a:cs typeface="B Titr" pitchFamily="2" charset="-78"/>
              </a:rPr>
              <a:t>)</a:t>
            </a:r>
            <a:r>
              <a:rPr lang="fa-IR" sz="2800" dirty="0" smtClean="0">
                <a:solidFill>
                  <a:srgbClr val="542600"/>
                </a:solidFill>
                <a:cs typeface="B Titr" pitchFamily="2" charset="-78"/>
              </a:rPr>
              <a:t> استوري 1989</a:t>
            </a:r>
            <a:r>
              <a:rPr lang="en-US" sz="2800" dirty="0" smtClean="0">
                <a:solidFill>
                  <a:srgbClr val="542600"/>
                </a:solidFill>
                <a:cs typeface="B Titr" pitchFamily="2" charset="-78"/>
              </a:rPr>
              <a:t>(</a:t>
            </a:r>
            <a:endParaRPr lang="en-US" sz="2800" dirty="0">
              <a:solidFill>
                <a:srgbClr val="542600"/>
              </a:solidFill>
              <a:cs typeface="B Titr" pitchFamily="2" charset="-78"/>
            </a:endParaRPr>
          </a:p>
        </p:txBody>
      </p:sp>
      <p:pic>
        <p:nvPicPr>
          <p:cNvPr id="9" name="Object 1"/>
          <p:cNvPicPr>
            <a:picLocks noChangeArrowheads="1"/>
          </p:cNvPicPr>
          <p:nvPr/>
        </p:nvPicPr>
        <p:blipFill>
          <a:blip r:embed="rId2">
            <a:clrChange>
              <a:clrFrom>
                <a:srgbClr val="FFFFFF"/>
              </a:clrFrom>
              <a:clrTo>
                <a:srgbClr val="FFFFFF">
                  <a:alpha val="0"/>
                </a:srgbClr>
              </a:clrTo>
            </a:clrChange>
            <a:lum contrast="60000"/>
          </a:blip>
          <a:srcRect l="-1186" t="-670" r="-1935" b="-134"/>
          <a:stretch>
            <a:fillRect/>
          </a:stretch>
        </p:blipFill>
        <p:spPr bwMode="auto">
          <a:xfrm>
            <a:off x="1857356" y="1142984"/>
            <a:ext cx="5429288" cy="5572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3" y="885750"/>
            <a:ext cx="8858311" cy="400110"/>
          </a:xfrm>
          <a:prstGeom prst="rect">
            <a:avLst/>
          </a:prstGeom>
        </p:spPr>
        <p:txBody>
          <a:bodyPr wrap="square">
            <a:spAutoFit/>
          </a:bodyPr>
          <a:lstStyle/>
          <a:p>
            <a:pPr algn="r" rtl="1"/>
            <a:r>
              <a:rPr lang="fa-IR" sz="2000" b="1" dirty="0" smtClean="0">
                <a:solidFill>
                  <a:srgbClr val="542600"/>
                </a:solidFill>
                <a:cs typeface="B Titr" pitchFamily="2" charset="-78"/>
              </a:rPr>
              <a:t>ارتباط واژه های مدیریت منابع انسانی بر اساس دیدگا های مدیریتی و سطوح سازمانی</a:t>
            </a:r>
            <a:endParaRPr lang="en-US" sz="2000" dirty="0">
              <a:solidFill>
                <a:srgbClr val="542600"/>
              </a:solidFill>
            </a:endParaRPr>
          </a:p>
        </p:txBody>
      </p:sp>
      <p:graphicFrame>
        <p:nvGraphicFramePr>
          <p:cNvPr id="4" name="Table 3"/>
          <p:cNvGraphicFramePr>
            <a:graphicFrameLocks noGrp="1"/>
          </p:cNvGraphicFramePr>
          <p:nvPr/>
        </p:nvGraphicFramePr>
        <p:xfrm>
          <a:off x="214281" y="1397000"/>
          <a:ext cx="8715438" cy="5175275"/>
        </p:xfrm>
        <a:graphic>
          <a:graphicData uri="http://schemas.openxmlformats.org/drawingml/2006/table">
            <a:tbl>
              <a:tblPr firstRow="1" bandRow="1">
                <a:tableStyleId>{16D9F66E-5EB9-4882-86FB-DCBF35E3C3E4}</a:tableStyleId>
              </a:tblPr>
              <a:tblGrid>
                <a:gridCol w="2905146"/>
                <a:gridCol w="2905146"/>
                <a:gridCol w="2905146"/>
              </a:tblGrid>
              <a:tr h="739325">
                <a:tc>
                  <a:txBody>
                    <a:bodyPr/>
                    <a:lstStyle/>
                    <a:p>
                      <a:pPr algn="ctr" rtl="1"/>
                      <a:r>
                        <a:rPr lang="fa-IR" dirty="0" smtClean="0">
                          <a:solidFill>
                            <a:srgbClr val="C00000"/>
                          </a:solidFill>
                          <a:cs typeface="+mj-cs"/>
                        </a:rPr>
                        <a:t>سطح سازمانی</a:t>
                      </a:r>
                      <a:endParaRPr lang="en-US" dirty="0">
                        <a:solidFill>
                          <a:srgbClr val="C00000"/>
                        </a:solidFill>
                        <a:cs typeface="+mj-cs"/>
                      </a:endParaRPr>
                    </a:p>
                  </a:txBody>
                  <a:tcPr anchor="ctr">
                    <a:solidFill>
                      <a:srgbClr val="F8FFF7"/>
                    </a:solidFill>
                  </a:tcPr>
                </a:tc>
                <a:tc>
                  <a:txBody>
                    <a:bodyPr/>
                    <a:lstStyle/>
                    <a:p>
                      <a:pPr algn="ctr" rtl="1"/>
                      <a:r>
                        <a:rPr lang="fa-IR" dirty="0" smtClean="0">
                          <a:solidFill>
                            <a:srgbClr val="C00000"/>
                          </a:solidFill>
                          <a:cs typeface="+mj-cs"/>
                        </a:rPr>
                        <a:t>مبانی نظری</a:t>
                      </a:r>
                      <a:endParaRPr lang="en-US" dirty="0">
                        <a:solidFill>
                          <a:srgbClr val="C00000"/>
                        </a:solidFill>
                        <a:cs typeface="+mj-cs"/>
                      </a:endParaRPr>
                    </a:p>
                  </a:txBody>
                  <a:tcPr anchor="ctr">
                    <a:solidFill>
                      <a:srgbClr val="F8FFF7"/>
                    </a:solidFill>
                  </a:tcPr>
                </a:tc>
                <a:tc>
                  <a:txBody>
                    <a:bodyPr/>
                    <a:lstStyle/>
                    <a:p>
                      <a:pPr algn="ctr" rtl="1"/>
                      <a:r>
                        <a:rPr lang="fa-IR" dirty="0" smtClean="0">
                          <a:solidFill>
                            <a:srgbClr val="C00000"/>
                          </a:solidFill>
                          <a:cs typeface="+mj-cs"/>
                        </a:rPr>
                        <a:t>واژه های منابع انسانی</a:t>
                      </a:r>
                      <a:endParaRPr lang="en-US" dirty="0">
                        <a:solidFill>
                          <a:srgbClr val="C00000"/>
                        </a:solidFill>
                        <a:cs typeface="+mj-cs"/>
                      </a:endParaRPr>
                    </a:p>
                  </a:txBody>
                  <a:tcPr anchor="ctr">
                    <a:solidFill>
                      <a:srgbClr val="F8FFF7"/>
                    </a:solidFill>
                  </a:tcPr>
                </a:tc>
              </a:tr>
              <a:tr h="739325">
                <a:tc>
                  <a:txBody>
                    <a:bodyPr/>
                    <a:lstStyle/>
                    <a:p>
                      <a:pPr algn="justLow" rtl="1"/>
                      <a:r>
                        <a:rPr lang="fa-IR" dirty="0" smtClean="0"/>
                        <a:t>مدیریت عالی</a:t>
                      </a:r>
                      <a:endParaRPr lang="en-US" dirty="0"/>
                    </a:p>
                  </a:txBody>
                  <a:tcPr anchor="ctr">
                    <a:solidFill>
                      <a:schemeClr val="bg1"/>
                    </a:solidFill>
                  </a:tcPr>
                </a:tc>
                <a:tc>
                  <a:txBody>
                    <a:bodyPr/>
                    <a:lstStyle/>
                    <a:p>
                      <a:pPr algn="justLow" rtl="1"/>
                      <a:r>
                        <a:rPr lang="fa-IR" dirty="0" smtClean="0"/>
                        <a:t>مدیریت استراتژیک</a:t>
                      </a:r>
                      <a:endParaRPr lang="en-US" dirty="0"/>
                    </a:p>
                  </a:txBody>
                  <a:tcPr anchor="ctr">
                    <a:solidFill>
                      <a:schemeClr val="bg1"/>
                    </a:solidFill>
                  </a:tcPr>
                </a:tc>
                <a:tc>
                  <a:txBody>
                    <a:bodyPr/>
                    <a:lstStyle/>
                    <a:p>
                      <a:pPr algn="justLow" rtl="1"/>
                      <a:r>
                        <a:rPr lang="fa-IR" dirty="0" smtClean="0"/>
                        <a:t>مدیریت استراتژیک منابع انسانی</a:t>
                      </a:r>
                      <a:endParaRPr lang="en-US" dirty="0"/>
                    </a:p>
                  </a:txBody>
                  <a:tcPr anchor="ctr">
                    <a:solidFill>
                      <a:schemeClr val="bg1"/>
                    </a:solidFill>
                  </a:tcPr>
                </a:tc>
              </a:tr>
              <a:tr h="739325">
                <a:tc>
                  <a:txBody>
                    <a:bodyPr/>
                    <a:lstStyle/>
                    <a:p>
                      <a:pPr algn="justLow" rtl="1"/>
                      <a:r>
                        <a:rPr lang="fa-IR" dirty="0" smtClean="0"/>
                        <a:t>مدیریت عالی</a:t>
                      </a:r>
                      <a:endParaRPr lang="en-US" dirty="0"/>
                    </a:p>
                  </a:txBody>
                  <a:tcPr anchor="ctr"/>
                </a:tc>
                <a:tc>
                  <a:txBody>
                    <a:bodyPr/>
                    <a:lstStyle/>
                    <a:p>
                      <a:pPr algn="justLow" rtl="1"/>
                      <a:r>
                        <a:rPr lang="fa-IR" dirty="0" smtClean="0"/>
                        <a:t>اقتضایی</a:t>
                      </a:r>
                      <a:endParaRPr lang="en-US" dirty="0"/>
                    </a:p>
                  </a:txBody>
                  <a:tcPr anchor="ctr"/>
                </a:tc>
                <a:tc>
                  <a:txBody>
                    <a:bodyPr/>
                    <a:lstStyle/>
                    <a:p>
                      <a:pPr algn="justLow" rtl="1"/>
                      <a:r>
                        <a:rPr lang="fa-IR" dirty="0" smtClean="0"/>
                        <a:t>مدیریت منابع انسانی و</a:t>
                      </a:r>
                      <a:r>
                        <a:rPr lang="fa-IR" baseline="0" dirty="0" smtClean="0"/>
                        <a:t> امور کارکنان</a:t>
                      </a:r>
                    </a:p>
                  </a:txBody>
                  <a:tcPr anchor="ctr"/>
                </a:tc>
              </a:tr>
              <a:tr h="739325">
                <a:tc>
                  <a:txBody>
                    <a:bodyPr/>
                    <a:lstStyle/>
                    <a:p>
                      <a:pPr algn="justLow" rtl="1"/>
                      <a:r>
                        <a:rPr lang="fa-IR" dirty="0" smtClean="0"/>
                        <a:t>بین مدیریت عالی و مدیریت میانی</a:t>
                      </a:r>
                      <a:endParaRPr lang="en-US" dirty="0"/>
                    </a:p>
                  </a:txBody>
                  <a:tcPr anchor="ctr">
                    <a:solidFill>
                      <a:schemeClr val="bg1"/>
                    </a:solidFill>
                  </a:tcPr>
                </a:tc>
                <a:tc>
                  <a:txBody>
                    <a:bodyPr/>
                    <a:lstStyle/>
                    <a:p>
                      <a:pPr algn="justLow" rtl="1"/>
                      <a:r>
                        <a:rPr lang="fa-IR" dirty="0" smtClean="0"/>
                        <a:t>نظام</a:t>
                      </a:r>
                      <a:r>
                        <a:rPr lang="fa-IR" baseline="0" dirty="0" smtClean="0"/>
                        <a:t> گرایی</a:t>
                      </a:r>
                      <a:endParaRPr lang="en-US" dirty="0"/>
                    </a:p>
                  </a:txBody>
                  <a:tcPr anchor="ctr">
                    <a:solidFill>
                      <a:schemeClr val="bg1"/>
                    </a:solidFill>
                  </a:tcPr>
                </a:tc>
                <a:tc>
                  <a:txBody>
                    <a:bodyPr/>
                    <a:lstStyle/>
                    <a:p>
                      <a:pPr algn="justLow" rtl="1"/>
                      <a:r>
                        <a:rPr lang="fa-IR" dirty="0" smtClean="0"/>
                        <a:t>مدیریت منابع انسانی</a:t>
                      </a:r>
                      <a:endParaRPr lang="en-US" dirty="0"/>
                    </a:p>
                  </a:txBody>
                  <a:tcPr anchor="ctr">
                    <a:solidFill>
                      <a:schemeClr val="bg1"/>
                    </a:solidFill>
                  </a:tcPr>
                </a:tc>
              </a:tr>
              <a:tr h="739325">
                <a:tc>
                  <a:txBody>
                    <a:bodyPr/>
                    <a:lstStyle/>
                    <a:p>
                      <a:pPr algn="justLow" rtl="1"/>
                      <a:r>
                        <a:rPr lang="fa-IR" dirty="0" smtClean="0"/>
                        <a:t>مدیریت میانی</a:t>
                      </a:r>
                      <a:r>
                        <a:rPr lang="fa-IR" baseline="0" dirty="0" smtClean="0"/>
                        <a:t> </a:t>
                      </a:r>
                      <a:endParaRPr lang="en-US" dirty="0"/>
                    </a:p>
                  </a:txBody>
                  <a:tcPr anchor="ctr"/>
                </a:tc>
                <a:tc>
                  <a:txBody>
                    <a:bodyPr/>
                    <a:lstStyle/>
                    <a:p>
                      <a:pPr algn="justLow" rtl="1"/>
                      <a:r>
                        <a:rPr lang="fa-IR" dirty="0" smtClean="0"/>
                        <a:t>روابط</a:t>
                      </a:r>
                      <a:r>
                        <a:rPr lang="fa-IR" baseline="0" dirty="0" smtClean="0"/>
                        <a:t> انسانی</a:t>
                      </a:r>
                      <a:endParaRPr lang="en-US" dirty="0"/>
                    </a:p>
                  </a:txBody>
                  <a:tcPr anchor="ctr"/>
                </a:tc>
                <a:tc>
                  <a:txBody>
                    <a:bodyPr/>
                    <a:lstStyle/>
                    <a:p>
                      <a:pPr algn="justLow" rtl="1"/>
                      <a:r>
                        <a:rPr lang="fa-IR" dirty="0" smtClean="0"/>
                        <a:t>اداره امور کارکنان</a:t>
                      </a:r>
                      <a:endParaRPr lang="en-US" dirty="0"/>
                    </a:p>
                  </a:txBody>
                  <a:tcPr anchor="ctr"/>
                </a:tc>
              </a:tr>
              <a:tr h="739325">
                <a:tc>
                  <a:txBody>
                    <a:bodyPr/>
                    <a:lstStyle/>
                    <a:p>
                      <a:pPr algn="justLow" rtl="1"/>
                      <a:r>
                        <a:rPr lang="fa-IR" dirty="0" smtClean="0"/>
                        <a:t>بین مدیریت</a:t>
                      </a:r>
                      <a:r>
                        <a:rPr lang="fa-IR" baseline="0" dirty="0" smtClean="0"/>
                        <a:t> عملیاتی و مدیریت میانی</a:t>
                      </a:r>
                      <a:endParaRPr lang="en-US" dirty="0"/>
                    </a:p>
                  </a:txBody>
                  <a:tcPr anchor="ctr">
                    <a:solidFill>
                      <a:schemeClr val="bg1"/>
                    </a:solidFill>
                  </a:tcPr>
                </a:tc>
                <a:tc>
                  <a:txBody>
                    <a:bodyPr/>
                    <a:lstStyle/>
                    <a:p>
                      <a:pPr algn="justLow" rtl="1"/>
                      <a:r>
                        <a:rPr lang="fa-IR" dirty="0" smtClean="0"/>
                        <a:t>روان شناسی</a:t>
                      </a:r>
                      <a:r>
                        <a:rPr lang="fa-IR" baseline="0" dirty="0" smtClean="0"/>
                        <a:t> صنعتی</a:t>
                      </a:r>
                      <a:endParaRPr lang="en-US" dirty="0"/>
                    </a:p>
                  </a:txBody>
                  <a:tcPr anchor="ctr">
                    <a:solidFill>
                      <a:schemeClr val="bg1"/>
                    </a:solidFill>
                  </a:tcPr>
                </a:tc>
                <a:tc>
                  <a:txBody>
                    <a:bodyPr/>
                    <a:lstStyle/>
                    <a:p>
                      <a:pPr algn="justLow" rtl="1"/>
                      <a:r>
                        <a:rPr lang="fa-IR" dirty="0" smtClean="0"/>
                        <a:t>مدیریت نیروی انسانی</a:t>
                      </a:r>
                      <a:endParaRPr lang="en-US" dirty="0"/>
                    </a:p>
                  </a:txBody>
                  <a:tcPr anchor="ctr">
                    <a:solidFill>
                      <a:schemeClr val="bg1"/>
                    </a:solidFill>
                  </a:tcPr>
                </a:tc>
              </a:tr>
              <a:tr h="739325">
                <a:tc>
                  <a:txBody>
                    <a:bodyPr/>
                    <a:lstStyle/>
                    <a:p>
                      <a:pPr algn="justLow" rtl="1"/>
                      <a:r>
                        <a:rPr lang="fa-IR" dirty="0" smtClean="0"/>
                        <a:t>مدیریت</a:t>
                      </a:r>
                      <a:r>
                        <a:rPr lang="fa-IR" baseline="0" dirty="0" smtClean="0"/>
                        <a:t> عملیاتی</a:t>
                      </a:r>
                      <a:endParaRPr lang="en-US" dirty="0"/>
                    </a:p>
                  </a:txBody>
                  <a:tcPr anchor="ctr"/>
                </a:tc>
                <a:tc>
                  <a:txBody>
                    <a:bodyPr/>
                    <a:lstStyle/>
                    <a:p>
                      <a:pPr algn="justLow" rtl="1"/>
                      <a:r>
                        <a:rPr lang="fa-IR" dirty="0" smtClean="0"/>
                        <a:t>مدیریت علمی</a:t>
                      </a:r>
                      <a:endParaRPr lang="en-US" dirty="0"/>
                    </a:p>
                  </a:txBody>
                  <a:tcPr anchor="ctr"/>
                </a:tc>
                <a:tc>
                  <a:txBody>
                    <a:bodyPr/>
                    <a:lstStyle/>
                    <a:p>
                      <a:pPr algn="justLow" rtl="1"/>
                      <a:r>
                        <a:rPr lang="fa-IR" dirty="0" smtClean="0"/>
                        <a:t>کارگزینی</a:t>
                      </a:r>
                      <a:endParaRPr lang="en-US" dirty="0"/>
                    </a:p>
                  </a:txBody>
                  <a:tcPr anchor="ct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6050" y="691202"/>
            <a:ext cx="6215105" cy="584775"/>
          </a:xfrm>
          <a:prstGeom prst="rect">
            <a:avLst/>
          </a:prstGeom>
        </p:spPr>
        <p:txBody>
          <a:bodyPr wrap="square">
            <a:spAutoFit/>
          </a:bodyPr>
          <a:lstStyle/>
          <a:p>
            <a:pPr algn="r" rtl="1"/>
            <a:r>
              <a:rPr lang="fa-IR" sz="3200" b="1" dirty="0" smtClean="0">
                <a:solidFill>
                  <a:srgbClr val="542600"/>
                </a:solidFill>
                <a:cs typeface="B Titr" pitchFamily="2" charset="-78"/>
              </a:rPr>
              <a:t>اهداف مدیریت منابع انسانی</a:t>
            </a:r>
            <a:endParaRPr lang="en-US" sz="3200" dirty="0">
              <a:solidFill>
                <a:srgbClr val="542600"/>
              </a:solidFill>
            </a:endParaRPr>
          </a:p>
        </p:txBody>
      </p:sp>
      <p:graphicFrame>
        <p:nvGraphicFramePr>
          <p:cNvPr id="3" name="Diagram 2"/>
          <p:cNvGraphicFramePr/>
          <p:nvPr/>
        </p:nvGraphicFramePr>
        <p:xfrm>
          <a:off x="0" y="1214422"/>
          <a:ext cx="9144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6050" y="691202"/>
            <a:ext cx="6215105" cy="584775"/>
          </a:xfrm>
          <a:prstGeom prst="rect">
            <a:avLst/>
          </a:prstGeom>
        </p:spPr>
        <p:txBody>
          <a:bodyPr wrap="square">
            <a:spAutoFit/>
          </a:bodyPr>
          <a:lstStyle/>
          <a:p>
            <a:pPr algn="r" rtl="1"/>
            <a:r>
              <a:rPr lang="fa-IR" sz="3200" b="1" dirty="0" smtClean="0">
                <a:solidFill>
                  <a:srgbClr val="542600"/>
                </a:solidFill>
                <a:cs typeface="B Titr" pitchFamily="2" charset="-78"/>
              </a:rPr>
              <a:t>وظایف مدیریت منابع انسانی</a:t>
            </a:r>
            <a:endParaRPr lang="en-US" sz="3200" dirty="0">
              <a:solidFill>
                <a:srgbClr val="542600"/>
              </a:solidFill>
            </a:endParaRPr>
          </a:p>
        </p:txBody>
      </p:sp>
      <p:graphicFrame>
        <p:nvGraphicFramePr>
          <p:cNvPr id="3" name="Diagram 2"/>
          <p:cNvGraphicFramePr/>
          <p:nvPr/>
        </p:nvGraphicFramePr>
        <p:xfrm>
          <a:off x="142844" y="1285860"/>
          <a:ext cx="8786874"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643042" y="5339507"/>
            <a:ext cx="4071966" cy="1304203"/>
          </a:xfrm>
          <a:prstGeom prst="rect">
            <a:avLst/>
          </a:prstGeom>
          <a:noFill/>
        </p:spPr>
        <p:txBody>
          <a:bodyPr wrap="square" rtlCol="0">
            <a:spAutoFit/>
          </a:bodyPr>
          <a:lstStyle/>
          <a:p>
            <a:pPr marL="361950" indent="-180975" algn="r" rtl="1">
              <a:lnSpc>
                <a:spcPct val="150000"/>
              </a:lnSpc>
              <a:buFont typeface="Arial" pitchFamily="34" charset="0"/>
              <a:buChar char="•"/>
            </a:pPr>
            <a:r>
              <a:rPr lang="fa-IR" dirty="0" smtClean="0"/>
              <a:t>تولید و کارایی بیشتر</a:t>
            </a:r>
          </a:p>
          <a:p>
            <a:pPr marL="361950" indent="-180975" algn="r" rtl="1">
              <a:lnSpc>
                <a:spcPct val="150000"/>
              </a:lnSpc>
              <a:buFont typeface="Arial" pitchFamily="34" charset="0"/>
              <a:buChar char="•"/>
            </a:pPr>
            <a:r>
              <a:rPr lang="fa-IR" dirty="0" smtClean="0"/>
              <a:t>افزایش کیفیت زندگی کاری کارکنان</a:t>
            </a:r>
          </a:p>
          <a:p>
            <a:pPr marL="361950" indent="-180975" algn="r" rtl="1">
              <a:lnSpc>
                <a:spcPct val="150000"/>
              </a:lnSpc>
              <a:buFont typeface="Arial" pitchFamily="34" charset="0"/>
              <a:buChar char="•"/>
            </a:pPr>
            <a:r>
              <a:rPr lang="fa-IR" dirty="0" smtClean="0"/>
              <a:t>ایجاد جوی مساعد و مطلوب در سازمان</a:t>
            </a:r>
            <a:endParaRPr lang="en-US" dirty="0"/>
          </a:p>
        </p:txBody>
      </p:sp>
      <p:sp>
        <p:nvSpPr>
          <p:cNvPr id="5" name="Rectangle 4"/>
          <p:cNvSpPr/>
          <p:nvPr/>
        </p:nvSpPr>
        <p:spPr>
          <a:xfrm>
            <a:off x="5620870" y="5857892"/>
            <a:ext cx="3134191" cy="369332"/>
          </a:xfrm>
          <a:prstGeom prst="rect">
            <a:avLst/>
          </a:prstGeom>
        </p:spPr>
        <p:txBody>
          <a:bodyPr wrap="none">
            <a:spAutoFit/>
          </a:bodyPr>
          <a:lstStyle/>
          <a:p>
            <a:r>
              <a:rPr lang="fa-IR" b="1" dirty="0" smtClean="0">
                <a:solidFill>
                  <a:srgbClr val="C00000"/>
                </a:solidFill>
              </a:rPr>
              <a:t>نتیجه عملکرد مدیریت منابع انسانی : </a:t>
            </a:r>
          </a:p>
        </p:txBody>
      </p:sp>
      <p:sp>
        <p:nvSpPr>
          <p:cNvPr id="6" name="Right Brace 5"/>
          <p:cNvSpPr/>
          <p:nvPr/>
        </p:nvSpPr>
        <p:spPr>
          <a:xfrm>
            <a:off x="5500694" y="5500702"/>
            <a:ext cx="142876" cy="107157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Pentagon 6"/>
          <p:cNvSpPr/>
          <p:nvPr/>
        </p:nvSpPr>
        <p:spPr>
          <a:xfrm rot="5400000">
            <a:off x="464315" y="4822041"/>
            <a:ext cx="285752" cy="785818"/>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Pentagon 7"/>
          <p:cNvSpPr/>
          <p:nvPr/>
        </p:nvSpPr>
        <p:spPr>
          <a:xfrm rot="5400000">
            <a:off x="1464447" y="4822041"/>
            <a:ext cx="285752" cy="785818"/>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Pentagon 8"/>
          <p:cNvSpPr/>
          <p:nvPr/>
        </p:nvSpPr>
        <p:spPr>
          <a:xfrm rot="5400000">
            <a:off x="2464579" y="4822041"/>
            <a:ext cx="285752" cy="785818"/>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Pentagon 9"/>
          <p:cNvSpPr/>
          <p:nvPr/>
        </p:nvSpPr>
        <p:spPr>
          <a:xfrm rot="5400000">
            <a:off x="3393273" y="4822041"/>
            <a:ext cx="285752" cy="785818"/>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Pentagon 10"/>
          <p:cNvSpPr/>
          <p:nvPr/>
        </p:nvSpPr>
        <p:spPr>
          <a:xfrm rot="5400000">
            <a:off x="4393405" y="4822041"/>
            <a:ext cx="285752" cy="785818"/>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Pentagon 11"/>
          <p:cNvSpPr/>
          <p:nvPr/>
        </p:nvSpPr>
        <p:spPr>
          <a:xfrm rot="5400000">
            <a:off x="5322099" y="4822041"/>
            <a:ext cx="285752" cy="785818"/>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Pentagon 12"/>
          <p:cNvSpPr/>
          <p:nvPr/>
        </p:nvSpPr>
        <p:spPr>
          <a:xfrm rot="5400000">
            <a:off x="6322231" y="4822041"/>
            <a:ext cx="285752" cy="785818"/>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Pentagon 13"/>
          <p:cNvSpPr/>
          <p:nvPr/>
        </p:nvSpPr>
        <p:spPr>
          <a:xfrm rot="5400000">
            <a:off x="7322363" y="4822041"/>
            <a:ext cx="285752" cy="785818"/>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Pentagon 14"/>
          <p:cNvSpPr/>
          <p:nvPr/>
        </p:nvSpPr>
        <p:spPr>
          <a:xfrm rot="5400000">
            <a:off x="8322495" y="4822041"/>
            <a:ext cx="285752" cy="785818"/>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42844" y="1285860"/>
            <a:ext cx="8858312" cy="5429288"/>
          </a:xfrm>
          <a:prstGeom prst="flowChartAlternateProcess">
            <a:avLst/>
          </a:prstGeom>
          <a:solidFill>
            <a:srgbClr val="F8FFF7"/>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Rectangle 2"/>
          <p:cNvSpPr/>
          <p:nvPr/>
        </p:nvSpPr>
        <p:spPr>
          <a:xfrm>
            <a:off x="2786050" y="642918"/>
            <a:ext cx="6215105" cy="584775"/>
          </a:xfrm>
          <a:prstGeom prst="rect">
            <a:avLst/>
          </a:prstGeom>
        </p:spPr>
        <p:txBody>
          <a:bodyPr wrap="square">
            <a:spAutoFit/>
          </a:bodyPr>
          <a:lstStyle/>
          <a:p>
            <a:pPr algn="r" rtl="1"/>
            <a:r>
              <a:rPr lang="fa-IR" sz="3200" b="1" dirty="0" smtClean="0">
                <a:solidFill>
                  <a:srgbClr val="542600"/>
                </a:solidFill>
                <a:cs typeface="B Titr" pitchFamily="2" charset="-78"/>
              </a:rPr>
              <a:t>وظایف مدیریت منابع انسانی</a:t>
            </a:r>
            <a:endParaRPr lang="en-US" sz="3200" dirty="0">
              <a:solidFill>
                <a:srgbClr val="542600"/>
              </a:solidFill>
            </a:endParaRPr>
          </a:p>
        </p:txBody>
      </p:sp>
      <p:sp>
        <p:nvSpPr>
          <p:cNvPr id="4" name="Flowchart: Alternate Process 3"/>
          <p:cNvSpPr/>
          <p:nvPr/>
        </p:nvSpPr>
        <p:spPr>
          <a:xfrm>
            <a:off x="428596" y="1714488"/>
            <a:ext cx="8286808" cy="4714908"/>
          </a:xfrm>
          <a:prstGeom prst="flowChartAlternateProcess">
            <a:avLst/>
          </a:prstGeom>
          <a:solidFill>
            <a:srgbClr val="FFF7FF"/>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Flowchart: Alternate Process 4"/>
          <p:cNvSpPr/>
          <p:nvPr/>
        </p:nvSpPr>
        <p:spPr>
          <a:xfrm>
            <a:off x="714348" y="2143116"/>
            <a:ext cx="7715304" cy="400052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142844" y="1314378"/>
            <a:ext cx="8858312" cy="400110"/>
          </a:xfrm>
          <a:prstGeom prst="rect">
            <a:avLst/>
          </a:prstGeom>
          <a:noFill/>
        </p:spPr>
        <p:txBody>
          <a:bodyPr wrap="square" rtlCol="0">
            <a:spAutoFit/>
          </a:bodyPr>
          <a:lstStyle/>
          <a:p>
            <a:pPr algn="ctr"/>
            <a:r>
              <a:rPr lang="fa-IR" sz="2000" b="1" dirty="0" smtClean="0">
                <a:solidFill>
                  <a:srgbClr val="5600B4"/>
                </a:solidFill>
              </a:rPr>
              <a:t>متغیرهای محیطی خارجی</a:t>
            </a:r>
            <a:endParaRPr lang="en-US" sz="2000" b="1" dirty="0">
              <a:solidFill>
                <a:srgbClr val="5600B4"/>
              </a:solidFill>
            </a:endParaRPr>
          </a:p>
        </p:txBody>
      </p:sp>
      <p:sp>
        <p:nvSpPr>
          <p:cNvPr id="7" name="TextBox 6"/>
          <p:cNvSpPr txBox="1"/>
          <p:nvPr/>
        </p:nvSpPr>
        <p:spPr>
          <a:xfrm>
            <a:off x="142844" y="1743006"/>
            <a:ext cx="8858312" cy="400110"/>
          </a:xfrm>
          <a:prstGeom prst="rect">
            <a:avLst/>
          </a:prstGeom>
          <a:noFill/>
        </p:spPr>
        <p:txBody>
          <a:bodyPr wrap="square" rtlCol="0">
            <a:spAutoFit/>
          </a:bodyPr>
          <a:lstStyle/>
          <a:p>
            <a:pPr algn="ctr"/>
            <a:r>
              <a:rPr lang="fa-IR" sz="2000" b="1" dirty="0" smtClean="0"/>
              <a:t>متغیرهای محیطی سازمانی</a:t>
            </a:r>
            <a:endParaRPr lang="en-US" sz="2000" b="1" dirty="0"/>
          </a:p>
        </p:txBody>
      </p:sp>
      <p:sp>
        <p:nvSpPr>
          <p:cNvPr id="8" name="Rectangle 7"/>
          <p:cNvSpPr/>
          <p:nvPr/>
        </p:nvSpPr>
        <p:spPr>
          <a:xfrm>
            <a:off x="1285852" y="2571744"/>
            <a:ext cx="2143140" cy="314327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14480" y="2786058"/>
            <a:ext cx="1285884" cy="3571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smtClean="0"/>
              <a:t>برنامه ریزی</a:t>
            </a:r>
            <a:endParaRPr lang="en-US" dirty="0"/>
          </a:p>
        </p:txBody>
      </p:sp>
      <p:sp>
        <p:nvSpPr>
          <p:cNvPr id="10" name="Rectangle 9"/>
          <p:cNvSpPr/>
          <p:nvPr/>
        </p:nvSpPr>
        <p:spPr>
          <a:xfrm rot="16200000">
            <a:off x="1071538" y="4000504"/>
            <a:ext cx="1071570" cy="3571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smtClean="0"/>
              <a:t>کنترل</a:t>
            </a:r>
            <a:endParaRPr lang="en-US" dirty="0"/>
          </a:p>
        </p:txBody>
      </p:sp>
      <p:sp>
        <p:nvSpPr>
          <p:cNvPr id="11" name="Rectangle 10"/>
          <p:cNvSpPr/>
          <p:nvPr/>
        </p:nvSpPr>
        <p:spPr>
          <a:xfrm rot="5400000">
            <a:off x="2571736" y="4000504"/>
            <a:ext cx="1071570" cy="3571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smtClean="0"/>
              <a:t>سازماندهی</a:t>
            </a:r>
            <a:endParaRPr lang="en-US" dirty="0"/>
          </a:p>
        </p:txBody>
      </p:sp>
      <p:sp>
        <p:nvSpPr>
          <p:cNvPr id="12" name="Rectangle 11"/>
          <p:cNvSpPr/>
          <p:nvPr/>
        </p:nvSpPr>
        <p:spPr>
          <a:xfrm>
            <a:off x="1714480" y="5143512"/>
            <a:ext cx="1285884" cy="3571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smtClean="0"/>
              <a:t>هدایت</a:t>
            </a:r>
            <a:endParaRPr lang="en-US" dirty="0"/>
          </a:p>
        </p:txBody>
      </p:sp>
      <p:cxnSp>
        <p:nvCxnSpPr>
          <p:cNvPr id="14" name="Straight Connector 13"/>
          <p:cNvCxnSpPr>
            <a:stCxn id="9" idx="2"/>
            <a:endCxn id="12" idx="0"/>
          </p:cNvCxnSpPr>
          <p:nvPr/>
        </p:nvCxnSpPr>
        <p:spPr>
          <a:xfrm rot="5400000">
            <a:off x="1357290" y="4143380"/>
            <a:ext cx="200026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2"/>
            <a:endCxn id="10" idx="2"/>
          </p:cNvCxnSpPr>
          <p:nvPr/>
        </p:nvCxnSpPr>
        <p:spPr>
          <a:xfrm rot="10800000">
            <a:off x="1785918" y="4179099"/>
            <a:ext cx="1143008"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Table 19"/>
          <p:cNvGraphicFramePr>
            <a:graphicFrameLocks noGrp="1"/>
          </p:cNvGraphicFramePr>
          <p:nvPr/>
        </p:nvGraphicFramePr>
        <p:xfrm>
          <a:off x="4000496" y="2571744"/>
          <a:ext cx="1785950" cy="3143273"/>
        </p:xfrm>
        <a:graphic>
          <a:graphicData uri="http://schemas.openxmlformats.org/drawingml/2006/table">
            <a:tbl>
              <a:tblPr firstRow="1" bandRow="1">
                <a:tableStyleId>{C4B1156A-380E-4F78-BDF5-A606A8083BF9}</a:tableStyleId>
              </a:tblPr>
              <a:tblGrid>
                <a:gridCol w="1785950"/>
              </a:tblGrid>
              <a:tr h="449039">
                <a:tc>
                  <a:txBody>
                    <a:bodyPr/>
                    <a:lstStyle/>
                    <a:p>
                      <a:pPr algn="ctr"/>
                      <a:r>
                        <a:rPr lang="fa-IR" sz="1400" b="0" dirty="0" smtClean="0"/>
                        <a:t>کارکردهای</a:t>
                      </a:r>
                      <a:r>
                        <a:rPr lang="fa-IR" sz="1400" b="0" baseline="0" dirty="0" smtClean="0"/>
                        <a:t> اداره انسانی</a:t>
                      </a:r>
                    </a:p>
                  </a:txBody>
                  <a:tcPr/>
                </a:tc>
              </a:tr>
              <a:tr h="449039">
                <a:tc>
                  <a:txBody>
                    <a:bodyPr/>
                    <a:lstStyle/>
                    <a:p>
                      <a:pPr algn="ctr"/>
                      <a:r>
                        <a:rPr lang="fa-IR" sz="1400" b="0" dirty="0" smtClean="0"/>
                        <a:t>تدارک نیرو</a:t>
                      </a:r>
                      <a:endParaRPr lang="en-US" sz="1400" b="0" dirty="0"/>
                    </a:p>
                  </a:txBody>
                  <a:tcPr>
                    <a:solidFill>
                      <a:schemeClr val="bg1"/>
                    </a:solidFill>
                  </a:tcPr>
                </a:tc>
              </a:tr>
              <a:tr h="449039">
                <a:tc>
                  <a:txBody>
                    <a:bodyPr/>
                    <a:lstStyle/>
                    <a:p>
                      <a:pPr algn="ctr"/>
                      <a:r>
                        <a:rPr lang="fa-IR" sz="1400" b="0" dirty="0" smtClean="0"/>
                        <a:t>بهبود کارکنان</a:t>
                      </a:r>
                      <a:endParaRPr lang="en-US" sz="1400" b="0" dirty="0"/>
                    </a:p>
                  </a:txBody>
                  <a:tcPr/>
                </a:tc>
              </a:tr>
              <a:tr h="449039">
                <a:tc>
                  <a:txBody>
                    <a:bodyPr/>
                    <a:lstStyle/>
                    <a:p>
                      <a:pPr algn="ctr"/>
                      <a:r>
                        <a:rPr lang="fa-IR" sz="1400" b="0" dirty="0" smtClean="0"/>
                        <a:t>جبران خدمات</a:t>
                      </a:r>
                      <a:endParaRPr lang="en-US" sz="1400" b="0" dirty="0"/>
                    </a:p>
                  </a:txBody>
                  <a:tcPr>
                    <a:solidFill>
                      <a:schemeClr val="bg1"/>
                    </a:solidFill>
                  </a:tcPr>
                </a:tc>
              </a:tr>
              <a:tr h="449039">
                <a:tc>
                  <a:txBody>
                    <a:bodyPr/>
                    <a:lstStyle/>
                    <a:p>
                      <a:pPr algn="ctr"/>
                      <a:r>
                        <a:rPr lang="fa-IR" sz="1400" b="0" dirty="0" smtClean="0"/>
                        <a:t>روابط کارکنان</a:t>
                      </a:r>
                      <a:endParaRPr lang="en-US" sz="1400" b="0" dirty="0"/>
                    </a:p>
                  </a:txBody>
                  <a:tcPr/>
                </a:tc>
              </a:tr>
              <a:tr h="449039">
                <a:tc>
                  <a:txBody>
                    <a:bodyPr/>
                    <a:lstStyle/>
                    <a:p>
                      <a:pPr algn="ctr"/>
                      <a:r>
                        <a:rPr lang="fa-IR" sz="1400" b="0" dirty="0" smtClean="0"/>
                        <a:t>نگهداری</a:t>
                      </a:r>
                      <a:endParaRPr lang="en-US" sz="1400" b="0" dirty="0"/>
                    </a:p>
                  </a:txBody>
                  <a:tcPr>
                    <a:solidFill>
                      <a:schemeClr val="bg1"/>
                    </a:solidFill>
                  </a:tcPr>
                </a:tc>
              </a:tr>
              <a:tr h="449039">
                <a:tc>
                  <a:txBody>
                    <a:bodyPr/>
                    <a:lstStyle/>
                    <a:p>
                      <a:pPr algn="ctr"/>
                      <a:r>
                        <a:rPr lang="fa-IR" sz="1400" b="0" dirty="0" smtClean="0"/>
                        <a:t>جدا شدن کارکنان از سازمان</a:t>
                      </a:r>
                      <a:endParaRPr lang="en-US" sz="1400" b="0" dirty="0"/>
                    </a:p>
                  </a:txBody>
                  <a:tcPr/>
                </a:tc>
              </a:tr>
            </a:tbl>
          </a:graphicData>
        </a:graphic>
      </p:graphicFrame>
      <p:graphicFrame>
        <p:nvGraphicFramePr>
          <p:cNvPr id="21" name="Table 20"/>
          <p:cNvGraphicFramePr>
            <a:graphicFrameLocks noGrp="1"/>
          </p:cNvGraphicFramePr>
          <p:nvPr/>
        </p:nvGraphicFramePr>
        <p:xfrm>
          <a:off x="6429388" y="2571744"/>
          <a:ext cx="1785950" cy="3143272"/>
        </p:xfrm>
        <a:graphic>
          <a:graphicData uri="http://schemas.openxmlformats.org/drawingml/2006/table">
            <a:tbl>
              <a:tblPr firstRow="1" bandRow="1">
                <a:tableStyleId>{0505E3EF-67EA-436B-97B2-0124C06EBD24}</a:tableStyleId>
              </a:tblPr>
              <a:tblGrid>
                <a:gridCol w="1785950"/>
              </a:tblGrid>
              <a:tr h="1059119">
                <a:tc>
                  <a:txBody>
                    <a:bodyPr/>
                    <a:lstStyle/>
                    <a:p>
                      <a:pPr algn="ctr">
                        <a:lnSpc>
                          <a:spcPct val="100000"/>
                        </a:lnSpc>
                        <a:spcBef>
                          <a:spcPts val="0"/>
                        </a:spcBef>
                        <a:spcAft>
                          <a:spcPts val="600"/>
                        </a:spcAft>
                      </a:pPr>
                      <a:r>
                        <a:rPr lang="fa-IR" sz="1400" b="1" dirty="0" smtClean="0">
                          <a:solidFill>
                            <a:srgbClr val="C00000"/>
                          </a:solidFill>
                        </a:rPr>
                        <a:t>فردی</a:t>
                      </a:r>
                    </a:p>
                    <a:p>
                      <a:pPr algn="justLow" rtl="1">
                        <a:lnSpc>
                          <a:spcPct val="100000"/>
                        </a:lnSpc>
                        <a:spcBef>
                          <a:spcPts val="0"/>
                        </a:spcBef>
                        <a:spcAft>
                          <a:spcPts val="600"/>
                        </a:spcAft>
                      </a:pPr>
                      <a:r>
                        <a:rPr lang="fa-IR" sz="1400" b="0" dirty="0" smtClean="0"/>
                        <a:t>رضایت و ارضای نیاز انگیزش رشد فردی و دریافتن ارزش های</a:t>
                      </a:r>
                      <a:r>
                        <a:rPr lang="fa-IR" sz="1400" b="0" baseline="0" dirty="0" smtClean="0"/>
                        <a:t> تازه</a:t>
                      </a:r>
                      <a:endParaRPr lang="en-US" sz="1400" b="0" dirty="0"/>
                    </a:p>
                  </a:txBody>
                  <a:tcPr/>
                </a:tc>
              </a:tr>
              <a:tr h="1246343">
                <a:tc>
                  <a:txBody>
                    <a:bodyPr/>
                    <a:lstStyle/>
                    <a:p>
                      <a:pPr algn="ctr">
                        <a:lnSpc>
                          <a:spcPct val="100000"/>
                        </a:lnSpc>
                        <a:spcBef>
                          <a:spcPts val="0"/>
                        </a:spcBef>
                        <a:spcAft>
                          <a:spcPts val="600"/>
                        </a:spcAft>
                      </a:pPr>
                      <a:r>
                        <a:rPr lang="fa-IR" sz="1400" b="1" dirty="0" smtClean="0">
                          <a:solidFill>
                            <a:srgbClr val="C00000"/>
                          </a:solidFill>
                        </a:rPr>
                        <a:t>سازمانی</a:t>
                      </a:r>
                    </a:p>
                    <a:p>
                      <a:pPr algn="r">
                        <a:lnSpc>
                          <a:spcPct val="100000"/>
                        </a:lnSpc>
                        <a:spcBef>
                          <a:spcPts val="0"/>
                        </a:spcBef>
                        <a:spcAft>
                          <a:spcPts val="600"/>
                        </a:spcAft>
                      </a:pPr>
                      <a:r>
                        <a:rPr lang="fa-IR" sz="1400" dirty="0" smtClean="0"/>
                        <a:t>بهره وری</a:t>
                      </a:r>
                    </a:p>
                    <a:p>
                      <a:pPr algn="r">
                        <a:lnSpc>
                          <a:spcPct val="100000"/>
                        </a:lnSpc>
                        <a:spcBef>
                          <a:spcPts val="0"/>
                        </a:spcBef>
                        <a:spcAft>
                          <a:spcPts val="600"/>
                        </a:spcAft>
                      </a:pPr>
                      <a:r>
                        <a:rPr lang="fa-IR" sz="1400" dirty="0" smtClean="0"/>
                        <a:t>رشد</a:t>
                      </a:r>
                    </a:p>
                    <a:p>
                      <a:pPr algn="justLow" rtl="1">
                        <a:lnSpc>
                          <a:spcPct val="100000"/>
                        </a:lnSpc>
                        <a:spcBef>
                          <a:spcPts val="0"/>
                        </a:spcBef>
                        <a:spcAft>
                          <a:spcPts val="600"/>
                        </a:spcAft>
                      </a:pPr>
                      <a:r>
                        <a:rPr lang="fa-IR" sz="1300" dirty="0" smtClean="0"/>
                        <a:t>پذیرش</a:t>
                      </a:r>
                      <a:r>
                        <a:rPr lang="fa-IR" sz="1300" baseline="0" dirty="0" smtClean="0"/>
                        <a:t> در محیط و انطباق با آن</a:t>
                      </a:r>
                      <a:endParaRPr lang="fa-IR" sz="1300" b="0" baseline="0" dirty="0" smtClean="0"/>
                    </a:p>
                  </a:txBody>
                  <a:tcPr>
                    <a:solidFill>
                      <a:schemeClr val="bg1"/>
                    </a:solidFill>
                  </a:tcPr>
                </a:tc>
              </a:tr>
              <a:tr h="837810">
                <a:tc>
                  <a:txBody>
                    <a:bodyPr/>
                    <a:lstStyle/>
                    <a:p>
                      <a:pPr algn="ctr">
                        <a:lnSpc>
                          <a:spcPct val="100000"/>
                        </a:lnSpc>
                        <a:spcBef>
                          <a:spcPts val="0"/>
                        </a:spcBef>
                        <a:spcAft>
                          <a:spcPts val="600"/>
                        </a:spcAft>
                      </a:pPr>
                      <a:r>
                        <a:rPr lang="fa-IR" sz="1400" b="1" dirty="0" smtClean="0">
                          <a:solidFill>
                            <a:srgbClr val="C00000"/>
                          </a:solidFill>
                        </a:rPr>
                        <a:t>اجتماعی</a:t>
                      </a:r>
                    </a:p>
                    <a:p>
                      <a:pPr algn="justLow" rtl="1">
                        <a:lnSpc>
                          <a:spcPct val="100000"/>
                        </a:lnSpc>
                        <a:spcBef>
                          <a:spcPts val="0"/>
                        </a:spcBef>
                        <a:spcAft>
                          <a:spcPts val="600"/>
                        </a:spcAft>
                      </a:pPr>
                      <a:r>
                        <a:rPr lang="fa-IR" sz="1400" dirty="0" smtClean="0"/>
                        <a:t>سازگاری با تقاضای حکومت</a:t>
                      </a:r>
                      <a:r>
                        <a:rPr lang="fa-IR" sz="1400" baseline="0" dirty="0" smtClean="0"/>
                        <a:t> و خواست جامعه</a:t>
                      </a:r>
                      <a:endParaRPr lang="en-US" sz="1400" b="0" dirty="0"/>
                    </a:p>
                  </a:txBody>
                  <a:tcPr/>
                </a:tc>
              </a:tr>
            </a:tbl>
          </a:graphicData>
        </a:graphic>
      </p:graphicFrame>
      <p:cxnSp>
        <p:nvCxnSpPr>
          <p:cNvPr id="23" name="Straight Arrow Connector 22"/>
          <p:cNvCxnSpPr/>
          <p:nvPr/>
        </p:nvCxnSpPr>
        <p:spPr>
          <a:xfrm rot="10800000">
            <a:off x="5857884" y="3070222"/>
            <a:ext cx="500066" cy="1588"/>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rot="10800000">
            <a:off x="5857884" y="4357694"/>
            <a:ext cx="500066" cy="1588"/>
          </a:xfrm>
          <a:prstGeom prst="straightConnector1">
            <a:avLst/>
          </a:prstGeom>
          <a:ln>
            <a:headEnd type="stealth"/>
            <a:tailEnd type="non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rot="10800000">
            <a:off x="5857885" y="5500702"/>
            <a:ext cx="500066" cy="1588"/>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rot="10800000">
            <a:off x="3500430" y="3071810"/>
            <a:ext cx="428628" cy="1588"/>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rot="10800000">
            <a:off x="3500430" y="4357694"/>
            <a:ext cx="428632" cy="3176"/>
          </a:xfrm>
          <a:prstGeom prst="straightConnector1">
            <a:avLst/>
          </a:prstGeom>
          <a:ln>
            <a:headEnd type="stealth"/>
            <a:tailEnd type="non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rot="10800000">
            <a:off x="3500430" y="5500702"/>
            <a:ext cx="428630" cy="1588"/>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3500430" y="2786058"/>
            <a:ext cx="571504" cy="276999"/>
          </a:xfrm>
          <a:prstGeom prst="rect">
            <a:avLst/>
          </a:prstGeom>
          <a:noFill/>
        </p:spPr>
        <p:txBody>
          <a:bodyPr wrap="square" rtlCol="0">
            <a:spAutoFit/>
          </a:bodyPr>
          <a:lstStyle/>
          <a:p>
            <a:r>
              <a:rPr lang="fa-IR" sz="1200" b="1" dirty="0" smtClean="0"/>
              <a:t>بازخور</a:t>
            </a:r>
            <a:endParaRPr lang="en-US" sz="1200" b="1" dirty="0"/>
          </a:p>
        </p:txBody>
      </p:sp>
      <p:sp>
        <p:nvSpPr>
          <p:cNvPr id="45" name="TextBox 44"/>
          <p:cNvSpPr txBox="1"/>
          <p:nvPr/>
        </p:nvSpPr>
        <p:spPr>
          <a:xfrm>
            <a:off x="3500430" y="5223703"/>
            <a:ext cx="571504" cy="276999"/>
          </a:xfrm>
          <a:prstGeom prst="rect">
            <a:avLst/>
          </a:prstGeom>
          <a:noFill/>
        </p:spPr>
        <p:txBody>
          <a:bodyPr wrap="square" rtlCol="0">
            <a:spAutoFit/>
          </a:bodyPr>
          <a:lstStyle/>
          <a:p>
            <a:r>
              <a:rPr lang="fa-IR" sz="1200" b="1" dirty="0" smtClean="0"/>
              <a:t>بازخور</a:t>
            </a:r>
            <a:endParaRPr lang="en-US" sz="1200" b="1" dirty="0"/>
          </a:p>
        </p:txBody>
      </p:sp>
      <p:sp>
        <p:nvSpPr>
          <p:cNvPr id="46" name="TextBox 45"/>
          <p:cNvSpPr txBox="1"/>
          <p:nvPr/>
        </p:nvSpPr>
        <p:spPr>
          <a:xfrm>
            <a:off x="5857884" y="5214950"/>
            <a:ext cx="571504" cy="276999"/>
          </a:xfrm>
          <a:prstGeom prst="rect">
            <a:avLst/>
          </a:prstGeom>
          <a:noFill/>
        </p:spPr>
        <p:txBody>
          <a:bodyPr wrap="square" rtlCol="0">
            <a:spAutoFit/>
          </a:bodyPr>
          <a:lstStyle/>
          <a:p>
            <a:r>
              <a:rPr lang="fa-IR" sz="1200" b="1" dirty="0" smtClean="0"/>
              <a:t>بازخور</a:t>
            </a:r>
            <a:endParaRPr lang="en-US" sz="1200" b="1" dirty="0"/>
          </a:p>
        </p:txBody>
      </p:sp>
      <p:sp>
        <p:nvSpPr>
          <p:cNvPr id="47" name="TextBox 46"/>
          <p:cNvSpPr txBox="1"/>
          <p:nvPr/>
        </p:nvSpPr>
        <p:spPr>
          <a:xfrm>
            <a:off x="5857884" y="2786058"/>
            <a:ext cx="571504" cy="276999"/>
          </a:xfrm>
          <a:prstGeom prst="rect">
            <a:avLst/>
          </a:prstGeom>
          <a:noFill/>
        </p:spPr>
        <p:txBody>
          <a:bodyPr wrap="square" rtlCol="0">
            <a:spAutoFit/>
          </a:bodyPr>
          <a:lstStyle/>
          <a:p>
            <a:r>
              <a:rPr lang="fa-IR" sz="1200" b="1" dirty="0" smtClean="0"/>
              <a:t>بازخور</a:t>
            </a:r>
            <a:endParaRPr lang="en-US" sz="1200" b="1" dirty="0"/>
          </a:p>
        </p:txBody>
      </p:sp>
      <p:sp>
        <p:nvSpPr>
          <p:cNvPr id="48" name="TextBox 47"/>
          <p:cNvSpPr txBox="1"/>
          <p:nvPr/>
        </p:nvSpPr>
        <p:spPr>
          <a:xfrm>
            <a:off x="3428992" y="4080695"/>
            <a:ext cx="642942" cy="276999"/>
          </a:xfrm>
          <a:prstGeom prst="rect">
            <a:avLst/>
          </a:prstGeom>
          <a:noFill/>
        </p:spPr>
        <p:txBody>
          <a:bodyPr wrap="square" rtlCol="0">
            <a:spAutoFit/>
          </a:bodyPr>
          <a:lstStyle/>
          <a:p>
            <a:r>
              <a:rPr lang="fa-IR" sz="1200" b="1" dirty="0" smtClean="0">
                <a:solidFill>
                  <a:srgbClr val="5600B4"/>
                </a:solidFill>
              </a:rPr>
              <a:t>شروع به</a:t>
            </a:r>
            <a:endParaRPr lang="en-US" sz="1200" b="1" dirty="0">
              <a:solidFill>
                <a:srgbClr val="5600B4"/>
              </a:solidFill>
            </a:endParaRPr>
          </a:p>
        </p:txBody>
      </p:sp>
      <p:sp>
        <p:nvSpPr>
          <p:cNvPr id="49" name="TextBox 48"/>
          <p:cNvSpPr txBox="1"/>
          <p:nvPr/>
        </p:nvSpPr>
        <p:spPr>
          <a:xfrm>
            <a:off x="5786446" y="4071942"/>
            <a:ext cx="642942" cy="261610"/>
          </a:xfrm>
          <a:prstGeom prst="rect">
            <a:avLst/>
          </a:prstGeom>
          <a:noFill/>
        </p:spPr>
        <p:txBody>
          <a:bodyPr wrap="square" rtlCol="0">
            <a:spAutoFit/>
          </a:bodyPr>
          <a:lstStyle/>
          <a:p>
            <a:r>
              <a:rPr lang="fa-IR" sz="1100" b="1" dirty="0" smtClean="0">
                <a:solidFill>
                  <a:srgbClr val="C00000"/>
                </a:solidFill>
              </a:rPr>
              <a:t>ستاده ها</a:t>
            </a:r>
            <a:endParaRPr lang="en-US" sz="1100" b="1" dirty="0">
              <a:solidFill>
                <a:srgbClr val="C00000"/>
              </a:solidFill>
            </a:endParaRPr>
          </a:p>
        </p:txBody>
      </p:sp>
      <p:cxnSp>
        <p:nvCxnSpPr>
          <p:cNvPr id="55" name="Straight Arrow Connector 54"/>
          <p:cNvCxnSpPr/>
          <p:nvPr/>
        </p:nvCxnSpPr>
        <p:spPr>
          <a:xfrm rot="10800000">
            <a:off x="785786" y="4348941"/>
            <a:ext cx="428632" cy="3176"/>
          </a:xfrm>
          <a:prstGeom prst="straightConnector1">
            <a:avLst/>
          </a:prstGeom>
          <a:ln>
            <a:headEnd type="stealth"/>
            <a:tailEnd type="none"/>
          </a:ln>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714348" y="4071942"/>
            <a:ext cx="642942" cy="276999"/>
          </a:xfrm>
          <a:prstGeom prst="rect">
            <a:avLst/>
          </a:prstGeom>
          <a:noFill/>
        </p:spPr>
        <p:txBody>
          <a:bodyPr wrap="square" rtlCol="0">
            <a:spAutoFit/>
          </a:bodyPr>
          <a:lstStyle/>
          <a:p>
            <a:r>
              <a:rPr lang="fa-IR" sz="1200" b="1" dirty="0" smtClean="0">
                <a:solidFill>
                  <a:srgbClr val="006600"/>
                </a:solidFill>
              </a:rPr>
              <a:t>شروع به</a:t>
            </a:r>
            <a:endParaRPr lang="en-US" sz="1200" b="1" dirty="0">
              <a:solidFill>
                <a:srgbClr val="00660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084418" y="712097"/>
            <a:ext cx="3890489" cy="430887"/>
          </a:xfrm>
          <a:prstGeom prst="rect">
            <a:avLst/>
          </a:prstGeom>
          <a:noFill/>
          <a:ln w="12700" algn="ctr">
            <a:noFill/>
            <a:miter lim="800000"/>
            <a:headEnd/>
            <a:tailEnd/>
          </a:ln>
        </p:spPr>
        <p:txBody>
          <a:bodyPr wrap="none" lIns="0" tIns="0" rIns="0" bIns="0" anchor="ctr">
            <a:spAutoFit/>
          </a:bodyPr>
          <a:lstStyle/>
          <a:p>
            <a:pPr algn="r" rtl="1">
              <a:spcBef>
                <a:spcPct val="0"/>
              </a:spcBef>
            </a:pPr>
            <a:r>
              <a:rPr lang="fa-IR" sz="2800" dirty="0" smtClean="0">
                <a:solidFill>
                  <a:srgbClr val="542600"/>
                </a:solidFill>
                <a:cs typeface="B Titr" pitchFamily="2" charset="-78"/>
              </a:rPr>
              <a:t>نقش های مدیریت منابع انسانی</a:t>
            </a:r>
            <a:endParaRPr lang="en-US" sz="2800" dirty="0">
              <a:solidFill>
                <a:srgbClr val="542600"/>
              </a:solidFill>
              <a:cs typeface="B Titr" pitchFamily="2" charset="-78"/>
            </a:endParaRPr>
          </a:p>
        </p:txBody>
      </p:sp>
      <p:graphicFrame>
        <p:nvGraphicFramePr>
          <p:cNvPr id="3" name="Diagram 2"/>
          <p:cNvGraphicFramePr/>
          <p:nvPr/>
        </p:nvGraphicFramePr>
        <p:xfrm>
          <a:off x="0" y="1000108"/>
          <a:ext cx="9144000"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6050" y="691202"/>
            <a:ext cx="6215105" cy="584775"/>
          </a:xfrm>
          <a:prstGeom prst="rect">
            <a:avLst/>
          </a:prstGeom>
        </p:spPr>
        <p:txBody>
          <a:bodyPr wrap="square">
            <a:spAutoFit/>
          </a:bodyPr>
          <a:lstStyle/>
          <a:p>
            <a:pPr algn="r" rtl="1"/>
            <a:r>
              <a:rPr lang="fa-IR" sz="3200" b="1" dirty="0" smtClean="0">
                <a:solidFill>
                  <a:srgbClr val="542600"/>
                </a:solidFill>
                <a:cs typeface="B Titr" pitchFamily="2" charset="-78"/>
              </a:rPr>
              <a:t>رویدادهای مدیریت منابع انسانی</a:t>
            </a:r>
            <a:endParaRPr lang="en-US" sz="3200" dirty="0">
              <a:solidFill>
                <a:srgbClr val="542600"/>
              </a:solidFill>
            </a:endParaRPr>
          </a:p>
        </p:txBody>
      </p:sp>
      <p:graphicFrame>
        <p:nvGraphicFramePr>
          <p:cNvPr id="3" name="Diagram 2"/>
          <p:cNvGraphicFramePr/>
          <p:nvPr/>
        </p:nvGraphicFramePr>
        <p:xfrm>
          <a:off x="0" y="1397000"/>
          <a:ext cx="9144000" cy="5318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6929454" y="4357694"/>
            <a:ext cx="2000264" cy="2308324"/>
          </a:xfrm>
          <a:prstGeom prst="rect">
            <a:avLst/>
          </a:prstGeom>
        </p:spPr>
        <p:txBody>
          <a:bodyPr wrap="square">
            <a:spAutoFit/>
          </a:bodyPr>
          <a:lstStyle/>
          <a:p>
            <a:pPr marL="180975" lvl="0" indent="-180975" algn="justLow" rtl="1">
              <a:buFont typeface="Arial" pitchFamily="34" charset="0"/>
              <a:buChar char="•"/>
            </a:pPr>
            <a:r>
              <a:rPr lang="fa-IR" sz="1600" dirty="0" smtClean="0"/>
              <a:t>تغییرات در محیط کار موجب از خود بیگانگی کارگران از خود ، و رفتار خاصی در سازمان میگردد که اغلب با کاهش انگیزه ها ، افزایش رفتار غیر تولیدی و افزایش تقاضاهای کارگران در محیط کار همراه است .</a:t>
            </a:r>
            <a:endParaRPr lang="en-US" sz="16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1" y="834078"/>
            <a:ext cx="8072493" cy="523220"/>
          </a:xfrm>
          <a:prstGeom prst="rect">
            <a:avLst/>
          </a:prstGeom>
        </p:spPr>
        <p:txBody>
          <a:bodyPr wrap="square">
            <a:spAutoFit/>
          </a:bodyPr>
          <a:lstStyle/>
          <a:p>
            <a:pPr algn="r" rtl="1"/>
            <a:r>
              <a:rPr lang="fa-IR" sz="2800" b="1" dirty="0" smtClean="0">
                <a:solidFill>
                  <a:srgbClr val="542600"/>
                </a:solidFill>
                <a:cs typeface="B Titr" pitchFamily="2" charset="-78"/>
              </a:rPr>
              <a:t>مهمترین مسائل مورد توجه  مدیریت منابع انسانی در آینده</a:t>
            </a:r>
            <a:endParaRPr lang="en-US" sz="2800" dirty="0">
              <a:solidFill>
                <a:srgbClr val="542600"/>
              </a:solidFill>
            </a:endParaRPr>
          </a:p>
        </p:txBody>
      </p:sp>
      <p:graphicFrame>
        <p:nvGraphicFramePr>
          <p:cNvPr id="3" name="Diagram 2"/>
          <p:cNvGraphicFramePr/>
          <p:nvPr/>
        </p:nvGraphicFramePr>
        <p:xfrm>
          <a:off x="0" y="1468438"/>
          <a:ext cx="9144000" cy="5246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a:spLocks noChangeArrowheads="1"/>
          </p:cNvSpPr>
          <p:nvPr/>
        </p:nvSpPr>
        <p:spPr bwMode="auto">
          <a:xfrm>
            <a:off x="3751291" y="3197237"/>
            <a:ext cx="2519362" cy="1874837"/>
          </a:xfrm>
          <a:prstGeom prst="ellipse">
            <a:avLst/>
          </a:prstGeom>
          <a:gradFill rotWithShape="1">
            <a:gsLst>
              <a:gs pos="0">
                <a:schemeClr val="bg1"/>
              </a:gs>
              <a:gs pos="100000">
                <a:srgbClr val="F9FCD8"/>
              </a:gs>
            </a:gsLst>
            <a:path path="shape">
              <a:fillToRect l="50000" t="50000" r="50000" b="50000"/>
            </a:path>
          </a:gradFill>
          <a:ln w="19050">
            <a:solidFill>
              <a:schemeClr val="tx1"/>
            </a:solidFill>
            <a:round/>
            <a:headEnd/>
            <a:tailEnd/>
          </a:ln>
        </p:spPr>
        <p:txBody>
          <a:bodyPr wrap="none" lIns="90000" tIns="46800" rIns="90000" bIns="46800" anchor="ctr"/>
          <a:lstStyle/>
          <a:p>
            <a:endParaRPr lang="en-US"/>
          </a:p>
        </p:txBody>
      </p:sp>
      <p:sp>
        <p:nvSpPr>
          <p:cNvPr id="3" name="AutoShape 3"/>
          <p:cNvSpPr>
            <a:spLocks noChangeArrowheads="1"/>
          </p:cNvSpPr>
          <p:nvPr/>
        </p:nvSpPr>
        <p:spPr bwMode="auto">
          <a:xfrm>
            <a:off x="142845" y="917491"/>
            <a:ext cx="5786477" cy="1868567"/>
          </a:xfrm>
          <a:prstGeom prst="roundRect">
            <a:avLst>
              <a:gd name="adj" fmla="val 5079"/>
            </a:avLst>
          </a:prstGeom>
          <a:solidFill>
            <a:srgbClr val="F8FFF7"/>
          </a:solidFill>
          <a:ln>
            <a:solidFill>
              <a:schemeClr val="accent3">
                <a:lumMod val="50000"/>
              </a:schemeClr>
            </a:solidFill>
            <a:headEnd/>
            <a:tailEnd/>
          </a:ln>
        </p:spPr>
        <p:style>
          <a:lnRef idx="1">
            <a:schemeClr val="accent6"/>
          </a:lnRef>
          <a:fillRef idx="2">
            <a:schemeClr val="accent6"/>
          </a:fillRef>
          <a:effectRef idx="1">
            <a:schemeClr val="accent6"/>
          </a:effectRef>
          <a:fontRef idx="minor">
            <a:schemeClr val="dk1"/>
          </a:fontRef>
        </p:style>
        <p:txBody>
          <a:bodyPr wrap="square" lIns="0" rIns="0">
            <a:spAutoFit/>
          </a:bodyPr>
          <a:lstStyle/>
          <a:p>
            <a:pPr algn="justLow" rtl="1" eaLnBrk="1" hangingPunct="1"/>
            <a:r>
              <a:rPr lang="fa-IR" sz="1400" b="1" dirty="0">
                <a:solidFill>
                  <a:srgbClr val="003366"/>
                </a:solidFill>
              </a:rPr>
              <a:t>1- مديريت منابع انساني را شناسايي، انتخاب، استخدام، تربيت و پرورش نيروي انساني به منظور نيل به اهداف سازمان تعريف کرده‏اند. منظور از منابع انساني يک سازمان، تمام افرادي است که در سطوح مختلف سازمان مشغول به کارند.</a:t>
            </a:r>
          </a:p>
          <a:p>
            <a:pPr algn="justLow" rtl="1" eaLnBrk="1" hangingPunct="1"/>
            <a:r>
              <a:rPr lang="fa-IR" sz="1400" b="1" dirty="0">
                <a:solidFill>
                  <a:srgbClr val="003366"/>
                </a:solidFill>
              </a:rPr>
              <a:t>2- کارکنان : متخصصان و نيروهاي گوناگون مورد نياز، نظير مهندسان، حسابداران، فروشندگان و کارشناسان : 1. مشخصه‏هاي افراد سازمان (تحصيلات، اصول کارکردي، زمينه‏هاي کاري) 2. نحوه مديريت منابع انساني 3. روش شکل‏دهي ارزش‏هاي پايه در جذب نيرو  4. معيارها و ارتقا کدامند؟  5. مسير شغلي و آينده چگونه است؟  6. فرهنگ کارکنان چگونه است؟ 7. کارکنان بايد دانش و مهارت خود را به منظور همگامي و همنوايي با تحول به روز نمايند.</a:t>
            </a:r>
          </a:p>
        </p:txBody>
      </p:sp>
      <p:sp>
        <p:nvSpPr>
          <p:cNvPr id="4" name="Rectangle 4"/>
          <p:cNvSpPr>
            <a:spLocks noChangeArrowheads="1"/>
          </p:cNvSpPr>
          <p:nvPr/>
        </p:nvSpPr>
        <p:spPr bwMode="auto">
          <a:xfrm>
            <a:off x="1519266" y="1979595"/>
            <a:ext cx="180975" cy="501650"/>
          </a:xfrm>
          <a:prstGeom prst="rect">
            <a:avLst/>
          </a:prstGeom>
          <a:noFill/>
          <a:ln w="25400">
            <a:noFill/>
            <a:miter lim="800000"/>
            <a:headEnd/>
            <a:tailEnd/>
          </a:ln>
        </p:spPr>
        <p:txBody>
          <a:bodyPr wrap="none" lIns="90000" tIns="46800" rIns="90000" bIns="46800" anchor="ctr">
            <a:spAutoFit/>
          </a:bodyPr>
          <a:lstStyle/>
          <a:p>
            <a:pPr rtl="1" eaLnBrk="1" hangingPunct="1"/>
            <a:r>
              <a:rPr lang="en-US" sz="900"/>
              <a:t/>
            </a:r>
            <a:br>
              <a:rPr lang="en-US" sz="900"/>
            </a:br>
            <a:endParaRPr lang="en-US" sz="900"/>
          </a:p>
          <a:p>
            <a:endParaRPr lang="en-US" sz="900"/>
          </a:p>
        </p:txBody>
      </p:sp>
      <p:sp>
        <p:nvSpPr>
          <p:cNvPr id="5" name="Line 6"/>
          <p:cNvSpPr>
            <a:spLocks noChangeShapeType="1"/>
          </p:cNvSpPr>
          <p:nvPr/>
        </p:nvSpPr>
        <p:spPr bwMode="auto">
          <a:xfrm flipH="1" flipV="1">
            <a:off x="5029228" y="3336937"/>
            <a:ext cx="0" cy="1181100"/>
          </a:xfrm>
          <a:prstGeom prst="line">
            <a:avLst/>
          </a:prstGeom>
          <a:noFill/>
          <a:ln w="19050">
            <a:solidFill>
              <a:srgbClr val="008000"/>
            </a:solidFill>
            <a:round/>
            <a:headEnd/>
            <a:tailEnd/>
          </a:ln>
        </p:spPr>
        <p:txBody>
          <a:bodyPr lIns="90000" tIns="46800" rIns="90000" bIns="46800"/>
          <a:lstStyle/>
          <a:p>
            <a:endParaRPr lang="en-US"/>
          </a:p>
        </p:txBody>
      </p:sp>
      <p:sp>
        <p:nvSpPr>
          <p:cNvPr id="6" name="Line 7"/>
          <p:cNvSpPr>
            <a:spLocks noChangeShapeType="1"/>
          </p:cNvSpPr>
          <p:nvPr/>
        </p:nvSpPr>
        <p:spPr bwMode="auto">
          <a:xfrm>
            <a:off x="3800503" y="4451362"/>
            <a:ext cx="2379663" cy="14287"/>
          </a:xfrm>
          <a:prstGeom prst="line">
            <a:avLst/>
          </a:prstGeom>
          <a:noFill/>
          <a:ln w="19050">
            <a:solidFill>
              <a:srgbClr val="008000"/>
            </a:solidFill>
            <a:round/>
            <a:headEnd/>
            <a:tailEnd/>
          </a:ln>
        </p:spPr>
        <p:txBody>
          <a:bodyPr lIns="90000" tIns="46800" rIns="90000" bIns="46800"/>
          <a:lstStyle/>
          <a:p>
            <a:endParaRPr lang="en-US"/>
          </a:p>
        </p:txBody>
      </p:sp>
      <p:sp>
        <p:nvSpPr>
          <p:cNvPr id="7" name="Line 8"/>
          <p:cNvSpPr>
            <a:spLocks noChangeShapeType="1"/>
          </p:cNvSpPr>
          <p:nvPr/>
        </p:nvSpPr>
        <p:spPr bwMode="auto">
          <a:xfrm>
            <a:off x="4114828" y="3565537"/>
            <a:ext cx="1023938" cy="1060450"/>
          </a:xfrm>
          <a:prstGeom prst="line">
            <a:avLst/>
          </a:prstGeom>
          <a:noFill/>
          <a:ln w="19050">
            <a:solidFill>
              <a:srgbClr val="008000"/>
            </a:solidFill>
            <a:round/>
            <a:headEnd/>
            <a:tailEnd/>
          </a:ln>
        </p:spPr>
        <p:txBody>
          <a:bodyPr lIns="90000" tIns="46800" rIns="90000" bIns="46800"/>
          <a:lstStyle/>
          <a:p>
            <a:endParaRPr lang="en-US"/>
          </a:p>
        </p:txBody>
      </p:sp>
      <p:sp>
        <p:nvSpPr>
          <p:cNvPr id="8" name="Line 9"/>
          <p:cNvSpPr>
            <a:spLocks noChangeShapeType="1"/>
          </p:cNvSpPr>
          <p:nvPr/>
        </p:nvSpPr>
        <p:spPr bwMode="auto">
          <a:xfrm flipV="1">
            <a:off x="4905403" y="3651262"/>
            <a:ext cx="876300" cy="927100"/>
          </a:xfrm>
          <a:prstGeom prst="line">
            <a:avLst/>
          </a:prstGeom>
          <a:noFill/>
          <a:ln w="19050">
            <a:solidFill>
              <a:srgbClr val="008000"/>
            </a:solidFill>
            <a:round/>
            <a:headEnd/>
            <a:tailEnd/>
          </a:ln>
        </p:spPr>
        <p:txBody>
          <a:bodyPr lIns="90000" tIns="46800" rIns="90000" bIns="46800"/>
          <a:lstStyle/>
          <a:p>
            <a:endParaRPr lang="en-US"/>
          </a:p>
        </p:txBody>
      </p:sp>
      <p:sp>
        <p:nvSpPr>
          <p:cNvPr id="9" name="Oval 10"/>
          <p:cNvSpPr>
            <a:spLocks noChangeArrowheads="1"/>
          </p:cNvSpPr>
          <p:nvPr/>
        </p:nvSpPr>
        <p:spPr bwMode="auto">
          <a:xfrm>
            <a:off x="3452841" y="4094174"/>
            <a:ext cx="719137" cy="719138"/>
          </a:xfrm>
          <a:prstGeom prst="ellipse">
            <a:avLst/>
          </a:prstGeom>
          <a:gradFill rotWithShape="1">
            <a:gsLst>
              <a:gs pos="0">
                <a:srgbClr val="FFFFFF"/>
              </a:gs>
              <a:gs pos="100000">
                <a:srgbClr val="CCCCFF"/>
              </a:gs>
            </a:gsLst>
            <a:path path="shape">
              <a:fillToRect l="50000" t="50000" r="50000" b="50000"/>
            </a:path>
          </a:gradFill>
          <a:ln w="9525">
            <a:noFill/>
            <a:round/>
            <a:headEnd/>
            <a:tailEnd/>
          </a:ln>
          <a:effectLst>
            <a:prstShdw prst="shdw17" dist="17961" dir="2700000">
              <a:srgbClr val="7A7A99"/>
            </a:prstShdw>
          </a:effectLst>
        </p:spPr>
        <p:txBody>
          <a:bodyPr lIns="0" tIns="0" rIns="0" bIns="0" anchor="ctr"/>
          <a:lstStyle/>
          <a:p>
            <a:pPr algn="ctr" rtl="1" eaLnBrk="1" hangingPunct="1"/>
            <a:r>
              <a:rPr lang="fa-IR" b="1">
                <a:solidFill>
                  <a:srgbClr val="003366"/>
                </a:solidFill>
                <a:ea typeface="Calibri" pitchFamily="34" charset="0"/>
                <a:cs typeface="Zar" pitchFamily="2" charset="-78"/>
              </a:rPr>
              <a:t>نقش  </a:t>
            </a:r>
            <a:r>
              <a:rPr lang="en-US" b="1">
                <a:solidFill>
                  <a:srgbClr val="003366"/>
                </a:solidFill>
                <a:ea typeface="Calibri" pitchFamily="34" charset="0"/>
                <a:cs typeface="Zar" pitchFamily="2" charset="-78"/>
              </a:rPr>
              <a:t>HRM</a:t>
            </a:r>
          </a:p>
        </p:txBody>
      </p:sp>
      <p:sp>
        <p:nvSpPr>
          <p:cNvPr id="10" name="Oval 11"/>
          <p:cNvSpPr>
            <a:spLocks noChangeArrowheads="1"/>
          </p:cNvSpPr>
          <p:nvPr/>
        </p:nvSpPr>
        <p:spPr bwMode="auto">
          <a:xfrm>
            <a:off x="5854728" y="4098937"/>
            <a:ext cx="719138" cy="719137"/>
          </a:xfrm>
          <a:prstGeom prst="ellipse">
            <a:avLst/>
          </a:prstGeom>
          <a:gradFill rotWithShape="1">
            <a:gsLst>
              <a:gs pos="0">
                <a:srgbClr val="FFFFFF"/>
              </a:gs>
              <a:gs pos="100000">
                <a:srgbClr val="CCCCFF"/>
              </a:gs>
            </a:gsLst>
            <a:path path="shape">
              <a:fillToRect l="50000" t="50000" r="50000" b="50000"/>
            </a:path>
          </a:gradFill>
          <a:ln w="9525">
            <a:noFill/>
            <a:round/>
            <a:headEnd/>
            <a:tailEnd/>
          </a:ln>
          <a:effectLst>
            <a:prstShdw prst="shdw17" dist="17961" dir="2700000">
              <a:srgbClr val="7A7A99"/>
            </a:prstShdw>
          </a:effectLst>
        </p:spPr>
        <p:txBody>
          <a:bodyPr lIns="0" tIns="0" rIns="0" bIns="0" anchor="ctr"/>
          <a:lstStyle/>
          <a:p>
            <a:pPr algn="ctr" rtl="1" eaLnBrk="1" hangingPunct="1">
              <a:lnSpc>
                <a:spcPct val="90000"/>
              </a:lnSpc>
            </a:pPr>
            <a:r>
              <a:rPr lang="fa-IR" sz="1000" b="1">
                <a:solidFill>
                  <a:srgbClr val="003366"/>
                </a:solidFill>
                <a:ea typeface="Calibri" pitchFamily="34" charset="0"/>
                <a:cs typeface="Zar" pitchFamily="2" charset="-78"/>
              </a:rPr>
              <a:t>استراتژي‏ها</a:t>
            </a:r>
          </a:p>
        </p:txBody>
      </p:sp>
      <p:sp>
        <p:nvSpPr>
          <p:cNvPr id="11" name="Oval 12"/>
          <p:cNvSpPr>
            <a:spLocks noChangeArrowheads="1"/>
          </p:cNvSpPr>
          <p:nvPr/>
        </p:nvSpPr>
        <p:spPr bwMode="auto">
          <a:xfrm>
            <a:off x="4648228" y="2887674"/>
            <a:ext cx="719138" cy="719138"/>
          </a:xfrm>
          <a:prstGeom prst="ellipse">
            <a:avLst/>
          </a:prstGeom>
          <a:gradFill rotWithShape="1">
            <a:gsLst>
              <a:gs pos="0">
                <a:srgbClr val="FFFFFF"/>
              </a:gs>
              <a:gs pos="100000">
                <a:srgbClr val="CCCCFF"/>
              </a:gs>
            </a:gsLst>
            <a:path path="shape">
              <a:fillToRect l="50000" t="50000" r="50000" b="50000"/>
            </a:path>
          </a:gradFill>
          <a:ln w="9525">
            <a:noFill/>
            <a:round/>
            <a:headEnd/>
            <a:tailEnd/>
          </a:ln>
          <a:effectLst>
            <a:prstShdw prst="shdw17" dist="17961" dir="2700000">
              <a:srgbClr val="7A7A99"/>
            </a:prstShdw>
          </a:effectLst>
        </p:spPr>
        <p:txBody>
          <a:bodyPr lIns="0" tIns="0" rIns="0" bIns="0" anchor="ctr"/>
          <a:lstStyle/>
          <a:p>
            <a:pPr algn="ctr" rtl="1" eaLnBrk="1" hangingPunct="1"/>
            <a:r>
              <a:rPr lang="fa-IR" sz="1100" b="1">
                <a:solidFill>
                  <a:srgbClr val="003366"/>
                </a:solidFill>
                <a:ea typeface="Calibri" pitchFamily="34" charset="0"/>
                <a:cs typeface="Zar" pitchFamily="2" charset="-78"/>
              </a:rPr>
              <a:t>وظايف مديريت کارکنان</a:t>
            </a:r>
            <a:endParaRPr lang="fa-IR" b="1">
              <a:solidFill>
                <a:srgbClr val="003366"/>
              </a:solidFill>
              <a:ea typeface="Calibri" pitchFamily="34" charset="0"/>
              <a:cs typeface="Zar" pitchFamily="2" charset="-78"/>
            </a:endParaRPr>
          </a:p>
        </p:txBody>
      </p:sp>
      <p:sp>
        <p:nvSpPr>
          <p:cNvPr id="12" name="Oval 13"/>
          <p:cNvSpPr>
            <a:spLocks noChangeArrowheads="1"/>
          </p:cNvSpPr>
          <p:nvPr/>
        </p:nvSpPr>
        <p:spPr bwMode="auto">
          <a:xfrm>
            <a:off x="3833841" y="3292487"/>
            <a:ext cx="719137" cy="719137"/>
          </a:xfrm>
          <a:prstGeom prst="ellipse">
            <a:avLst/>
          </a:prstGeom>
          <a:gradFill rotWithShape="1">
            <a:gsLst>
              <a:gs pos="0">
                <a:srgbClr val="FFFFFF"/>
              </a:gs>
              <a:gs pos="100000">
                <a:srgbClr val="CCCCFF"/>
              </a:gs>
            </a:gsLst>
            <a:path path="shape">
              <a:fillToRect l="50000" t="50000" r="50000" b="50000"/>
            </a:path>
          </a:gradFill>
          <a:ln w="9525">
            <a:noFill/>
            <a:round/>
            <a:headEnd/>
            <a:tailEnd/>
          </a:ln>
          <a:effectLst>
            <a:prstShdw prst="shdw17" dist="17961" dir="2700000">
              <a:srgbClr val="7A7A99"/>
            </a:prstShdw>
          </a:effectLst>
        </p:spPr>
        <p:txBody>
          <a:bodyPr lIns="0" tIns="0" rIns="0" bIns="0" anchor="ctr"/>
          <a:lstStyle/>
          <a:p>
            <a:pPr algn="ctr" rtl="1" eaLnBrk="1" hangingPunct="1"/>
            <a:r>
              <a:rPr lang="fa-IR" sz="1600" b="1">
                <a:solidFill>
                  <a:srgbClr val="003366"/>
                </a:solidFill>
                <a:ea typeface="Calibri" pitchFamily="34" charset="0"/>
                <a:cs typeface="Zar" pitchFamily="2" charset="-78"/>
              </a:rPr>
              <a:t>تعريف</a:t>
            </a:r>
            <a:endParaRPr lang="en-US" sz="1600" b="1">
              <a:solidFill>
                <a:srgbClr val="003366"/>
              </a:solidFill>
              <a:ea typeface="Calibri" pitchFamily="34" charset="0"/>
              <a:cs typeface="Zar" pitchFamily="2" charset="-78"/>
            </a:endParaRPr>
          </a:p>
        </p:txBody>
      </p:sp>
      <p:sp>
        <p:nvSpPr>
          <p:cNvPr id="13" name="Oval 14"/>
          <p:cNvSpPr>
            <a:spLocks noChangeArrowheads="1"/>
          </p:cNvSpPr>
          <p:nvPr/>
        </p:nvSpPr>
        <p:spPr bwMode="auto">
          <a:xfrm>
            <a:off x="5434041" y="3284549"/>
            <a:ext cx="719137" cy="719138"/>
          </a:xfrm>
          <a:prstGeom prst="ellipse">
            <a:avLst/>
          </a:prstGeom>
          <a:gradFill rotWithShape="1">
            <a:gsLst>
              <a:gs pos="0">
                <a:srgbClr val="FFFFFF"/>
              </a:gs>
              <a:gs pos="100000">
                <a:srgbClr val="CCCCFF"/>
              </a:gs>
            </a:gsLst>
            <a:path path="shape">
              <a:fillToRect l="50000" t="50000" r="50000" b="50000"/>
            </a:path>
          </a:gradFill>
          <a:ln w="9525">
            <a:noFill/>
            <a:round/>
            <a:headEnd/>
            <a:tailEnd/>
          </a:ln>
          <a:effectLst>
            <a:prstShdw prst="shdw17" dist="17961" dir="2700000">
              <a:srgbClr val="7A7A99"/>
            </a:prstShdw>
          </a:effectLst>
        </p:spPr>
        <p:txBody>
          <a:bodyPr lIns="0" tIns="0" rIns="0" bIns="0" anchor="ctr"/>
          <a:lstStyle/>
          <a:p>
            <a:pPr algn="ctr" rtl="1" eaLnBrk="1" hangingPunct="1">
              <a:lnSpc>
                <a:spcPct val="90000"/>
              </a:lnSpc>
            </a:pPr>
            <a:r>
              <a:rPr lang="fa-IR" sz="1000" b="1">
                <a:solidFill>
                  <a:srgbClr val="003366"/>
                </a:solidFill>
                <a:ea typeface="Calibri" pitchFamily="34" charset="0"/>
                <a:cs typeface="Zar" pitchFamily="2" charset="-78"/>
              </a:rPr>
              <a:t>تاريخچه پيدايش مديريت منابع انساني</a:t>
            </a:r>
            <a:endParaRPr lang="fa-IR" b="1">
              <a:solidFill>
                <a:srgbClr val="003366"/>
              </a:solidFill>
              <a:ea typeface="Calibri" pitchFamily="34" charset="0"/>
              <a:cs typeface="Zar" pitchFamily="2" charset="-78"/>
            </a:endParaRPr>
          </a:p>
        </p:txBody>
      </p:sp>
      <p:sp>
        <p:nvSpPr>
          <p:cNvPr id="14" name="Oval 15"/>
          <p:cNvSpPr>
            <a:spLocks noChangeArrowheads="1"/>
          </p:cNvSpPr>
          <p:nvPr/>
        </p:nvSpPr>
        <p:spPr bwMode="auto">
          <a:xfrm>
            <a:off x="4481541" y="3911612"/>
            <a:ext cx="1079500" cy="1079500"/>
          </a:xfrm>
          <a:prstGeom prst="ellipse">
            <a:avLst/>
          </a:prstGeom>
          <a:gradFill rotWithShape="1">
            <a:gsLst>
              <a:gs pos="0">
                <a:srgbClr val="FFFFFF"/>
              </a:gs>
              <a:gs pos="100000">
                <a:srgbClr val="E8D1FF"/>
              </a:gs>
            </a:gsLst>
            <a:path path="shape">
              <a:fillToRect l="50000" t="50000" r="50000" b="50000"/>
            </a:path>
          </a:gradFill>
          <a:ln w="9525">
            <a:noFill/>
            <a:round/>
            <a:headEnd/>
            <a:tailEnd/>
          </a:ln>
          <a:effectLst>
            <a:prstShdw prst="shdw17" dist="17961" dir="2700000">
              <a:srgbClr val="8B7D99"/>
            </a:prstShdw>
          </a:effectLst>
        </p:spPr>
        <p:txBody>
          <a:bodyPr lIns="0" tIns="0" rIns="0" bIns="0" anchor="ctr"/>
          <a:lstStyle/>
          <a:p>
            <a:pPr algn="ctr" eaLnBrk="1" hangingPunct="1"/>
            <a:r>
              <a:rPr lang="fa-IR" b="1" dirty="0" smtClean="0">
                <a:solidFill>
                  <a:srgbClr val="003366"/>
                </a:solidFill>
                <a:ea typeface="Calibri" pitchFamily="34" charset="0"/>
                <a:cs typeface="+mj-cs"/>
              </a:rPr>
              <a:t>مدیریت منابع </a:t>
            </a:r>
            <a:r>
              <a:rPr lang="fa-IR" b="1" dirty="0">
                <a:solidFill>
                  <a:srgbClr val="003366"/>
                </a:solidFill>
                <a:ea typeface="Calibri" pitchFamily="34" charset="0"/>
                <a:cs typeface="+mj-cs"/>
              </a:rPr>
              <a:t>انسانی</a:t>
            </a:r>
          </a:p>
        </p:txBody>
      </p:sp>
      <p:sp>
        <p:nvSpPr>
          <p:cNvPr id="16" name="AutoShape 17"/>
          <p:cNvSpPr>
            <a:spLocks noChangeArrowheads="1"/>
          </p:cNvSpPr>
          <p:nvPr/>
        </p:nvSpPr>
        <p:spPr bwMode="auto">
          <a:xfrm>
            <a:off x="6643702" y="853433"/>
            <a:ext cx="2286016" cy="1646873"/>
          </a:xfrm>
          <a:prstGeom prst="roundRect">
            <a:avLst>
              <a:gd name="adj" fmla="val 5079"/>
            </a:avLst>
          </a:prstGeom>
          <a:gradFill rotWithShape="1">
            <a:gsLst>
              <a:gs pos="0">
                <a:srgbClr val="D9F0FF"/>
              </a:gs>
              <a:gs pos="100000">
                <a:schemeClr val="bg1"/>
              </a:gs>
            </a:gsLst>
            <a:lin ang="5400000" scaled="1"/>
          </a:gradFill>
          <a:ln w="9525">
            <a:solidFill>
              <a:schemeClr val="accent3">
                <a:lumMod val="50000"/>
              </a:schemeClr>
            </a:solidFill>
            <a:round/>
            <a:headEnd/>
            <a:tailEnd/>
          </a:ln>
          <a:effectLst>
            <a:prstShdw prst="shdw17" dist="17961" dir="2700000">
              <a:srgbClr val="829099"/>
            </a:prstShdw>
          </a:effectLst>
        </p:spPr>
        <p:txBody>
          <a:bodyPr wrap="square" lIns="0" rIns="0">
            <a:spAutoFit/>
          </a:bodyPr>
          <a:lstStyle/>
          <a:p>
            <a:pPr indent="3175" algn="justLow" rtl="1" eaLnBrk="1" hangingPunct="1"/>
            <a:r>
              <a:rPr lang="fa-IR" sz="1400" b="1" dirty="0">
                <a:solidFill>
                  <a:srgbClr val="003366"/>
                </a:solidFill>
              </a:rPr>
              <a:t>1. تجزيه و تحليل و طراحي مشاغل 2. برنامه ريزي نيروي انساني  3. انتخاب و استخدام  4. طراحي </a:t>
            </a:r>
            <a:r>
              <a:rPr lang="en-US" sz="1100" b="1" dirty="0">
                <a:solidFill>
                  <a:srgbClr val="003366"/>
                </a:solidFill>
              </a:rPr>
              <a:t>MIS</a:t>
            </a:r>
            <a:r>
              <a:rPr lang="fa-IR" sz="1400" b="1" dirty="0">
                <a:solidFill>
                  <a:srgbClr val="003366"/>
                </a:solidFill>
              </a:rPr>
              <a:t>  5. تعيين حقوق و مزايا   6. طراحي سيستم بهداشت و ايمني   7. روابط کار   8. آموزش کارکنان و مديران  9. کمک به رشد و توسعه کارکنان</a:t>
            </a:r>
          </a:p>
        </p:txBody>
      </p:sp>
      <p:sp>
        <p:nvSpPr>
          <p:cNvPr id="18" name="AutoShape 19"/>
          <p:cNvSpPr>
            <a:spLocks noChangeArrowheads="1"/>
          </p:cNvSpPr>
          <p:nvPr/>
        </p:nvSpPr>
        <p:spPr bwMode="auto">
          <a:xfrm>
            <a:off x="6643703" y="2645762"/>
            <a:ext cx="2357454" cy="2854940"/>
          </a:xfrm>
          <a:prstGeom prst="roundRect">
            <a:avLst>
              <a:gd name="adj" fmla="val 5079"/>
            </a:avLst>
          </a:prstGeom>
          <a:gradFill rotWithShape="1">
            <a:gsLst>
              <a:gs pos="0">
                <a:schemeClr val="bg1"/>
              </a:gs>
              <a:gs pos="100000">
                <a:srgbClr val="FFE885"/>
              </a:gs>
            </a:gsLst>
            <a:path path="shape">
              <a:fillToRect l="50000" t="50000" r="50000" b="50000"/>
            </a:path>
          </a:gradFill>
          <a:ln w="9525">
            <a:solidFill>
              <a:schemeClr val="accent3">
                <a:lumMod val="50000"/>
              </a:schemeClr>
            </a:solidFill>
            <a:round/>
            <a:headEnd/>
            <a:tailEnd/>
          </a:ln>
          <a:effectLst>
            <a:prstShdw prst="shdw17" dist="17961" dir="2700000">
              <a:srgbClr val="998B50"/>
            </a:prstShdw>
          </a:effectLst>
        </p:spPr>
        <p:txBody>
          <a:bodyPr wrap="square" lIns="0" rIns="0">
            <a:spAutoFit/>
          </a:bodyPr>
          <a:lstStyle/>
          <a:p>
            <a:pPr algn="justLow" rtl="1" eaLnBrk="1" hangingPunct="1"/>
            <a:r>
              <a:rPr lang="fa-IR" sz="1200" b="1" dirty="0">
                <a:solidFill>
                  <a:srgbClr val="003366"/>
                </a:solidFill>
              </a:rPr>
              <a:t>پيش از انقلاب صنعتي </a:t>
            </a:r>
            <a:r>
              <a:rPr lang="en-US" sz="2400" b="1" baseline="-18000" dirty="0">
                <a:solidFill>
                  <a:srgbClr val="003366"/>
                </a:solidFill>
                <a:sym typeface="Wingdings 3" pitchFamily="18" charset="2"/>
              </a:rPr>
              <a:t></a:t>
            </a:r>
            <a:r>
              <a:rPr lang="fa-IR" sz="1200" b="1" dirty="0">
                <a:solidFill>
                  <a:srgbClr val="003366"/>
                </a:solidFill>
                <a:sym typeface="Wingdings 3" pitchFamily="18" charset="2"/>
              </a:rPr>
              <a:t> انقلاب صنعتي </a:t>
            </a:r>
            <a:r>
              <a:rPr lang="en-US" sz="2400" b="1" baseline="-18000" dirty="0">
                <a:solidFill>
                  <a:srgbClr val="003366"/>
                </a:solidFill>
                <a:sym typeface="Wingdings 3" pitchFamily="18" charset="2"/>
              </a:rPr>
              <a:t></a:t>
            </a:r>
            <a:r>
              <a:rPr lang="fa-IR" sz="1200" b="1" dirty="0">
                <a:solidFill>
                  <a:srgbClr val="003366"/>
                </a:solidFill>
                <a:sym typeface="Wingdings 3" pitchFamily="18" charset="2"/>
              </a:rPr>
              <a:t> نهضت کارگري </a:t>
            </a:r>
            <a:r>
              <a:rPr lang="en-US" sz="2400" b="1" baseline="-18000" dirty="0">
                <a:solidFill>
                  <a:srgbClr val="003366"/>
                </a:solidFill>
                <a:sym typeface="Wingdings 3" pitchFamily="18" charset="2"/>
              </a:rPr>
              <a:t></a:t>
            </a:r>
            <a:r>
              <a:rPr lang="fa-IR" sz="1200" b="1" dirty="0">
                <a:solidFill>
                  <a:srgbClr val="003366"/>
                </a:solidFill>
                <a:sym typeface="Wingdings 3" pitchFamily="18" charset="2"/>
              </a:rPr>
              <a:t> نهضت مديريت علمي </a:t>
            </a:r>
            <a:r>
              <a:rPr lang="en-US" sz="2400" b="1" baseline="-18000" dirty="0">
                <a:solidFill>
                  <a:srgbClr val="003366"/>
                </a:solidFill>
                <a:sym typeface="Wingdings 3" pitchFamily="18" charset="2"/>
              </a:rPr>
              <a:t></a:t>
            </a:r>
            <a:r>
              <a:rPr lang="fa-IR" sz="1200" b="1" dirty="0">
                <a:solidFill>
                  <a:srgbClr val="003366"/>
                </a:solidFill>
                <a:sym typeface="Wingdings 3" pitchFamily="18" charset="2"/>
              </a:rPr>
              <a:t> روانشناسي صنعتي </a:t>
            </a:r>
            <a:r>
              <a:rPr lang="en-US" sz="2400" b="1" baseline="-18000" dirty="0">
                <a:solidFill>
                  <a:srgbClr val="003366"/>
                </a:solidFill>
                <a:sym typeface="Wingdings 3" pitchFamily="18" charset="2"/>
              </a:rPr>
              <a:t></a:t>
            </a:r>
            <a:r>
              <a:rPr lang="fa-IR" sz="2400" b="1" baseline="-18000" dirty="0">
                <a:solidFill>
                  <a:srgbClr val="003366"/>
                </a:solidFill>
                <a:sym typeface="Wingdings 3" pitchFamily="18" charset="2"/>
              </a:rPr>
              <a:t> </a:t>
            </a:r>
            <a:r>
              <a:rPr lang="fa-IR" sz="1200" b="1" dirty="0">
                <a:solidFill>
                  <a:srgbClr val="003366"/>
                </a:solidFill>
                <a:sym typeface="Wingdings 3" pitchFamily="18" charset="2"/>
              </a:rPr>
              <a:t>متخصصان امور نيروي انساني: (1. انتخاب و استخدام 2. مسائل رفاهي کارکنان 3. قيمت‏گذاري کار  4. ايمني کار  5. مسائل آموزشي و بهداشتي)</a:t>
            </a:r>
            <a:r>
              <a:rPr lang="en-US" sz="2400" b="1" baseline="-18000" dirty="0">
                <a:solidFill>
                  <a:srgbClr val="003366"/>
                </a:solidFill>
                <a:sym typeface="Wingdings 3" pitchFamily="18" charset="2"/>
              </a:rPr>
              <a:t> </a:t>
            </a:r>
            <a:r>
              <a:rPr lang="fa-IR" sz="1200" b="1" dirty="0">
                <a:solidFill>
                  <a:srgbClr val="003366"/>
                </a:solidFill>
                <a:sym typeface="Wingdings 3" pitchFamily="18" charset="2"/>
              </a:rPr>
              <a:t>  مکتب روابط انساني</a:t>
            </a:r>
          </a:p>
          <a:p>
            <a:pPr algn="justLow" eaLnBrk="1" hangingPunct="1"/>
            <a:r>
              <a:rPr lang="en-US" sz="1200" b="1" dirty="0" err="1" smtClean="0">
                <a:solidFill>
                  <a:srgbClr val="800000"/>
                </a:solidFill>
                <a:sym typeface="Wingdings 3" pitchFamily="18" charset="2"/>
              </a:rPr>
              <a:t>Horce</a:t>
            </a:r>
            <a:r>
              <a:rPr lang="en-US" sz="1200" b="1" dirty="0" smtClean="0">
                <a:solidFill>
                  <a:srgbClr val="800000"/>
                </a:solidFill>
                <a:sym typeface="Wingdings 3" pitchFamily="18" charset="2"/>
              </a:rPr>
              <a:t> Power </a:t>
            </a:r>
            <a:r>
              <a:rPr lang="en-US" sz="1200" b="1" dirty="0" smtClean="0">
                <a:solidFill>
                  <a:srgbClr val="000066"/>
                </a:solidFill>
                <a:sym typeface="Wingdings 3" pitchFamily="18" charset="2"/>
              </a:rPr>
              <a:t></a:t>
            </a:r>
            <a:r>
              <a:rPr lang="en-US" sz="1200" b="1" dirty="0" smtClean="0">
                <a:solidFill>
                  <a:srgbClr val="800000"/>
                </a:solidFill>
                <a:sym typeface="Wingdings 3" pitchFamily="18" charset="2"/>
              </a:rPr>
              <a:t> work force </a:t>
            </a:r>
            <a:r>
              <a:rPr lang="en-US" sz="1200" b="1" dirty="0" smtClean="0">
                <a:solidFill>
                  <a:srgbClr val="000066"/>
                </a:solidFill>
                <a:sym typeface="Wingdings 3" pitchFamily="18" charset="2"/>
              </a:rPr>
              <a:t></a:t>
            </a:r>
            <a:r>
              <a:rPr lang="en-US" sz="1200" b="1" dirty="0" smtClean="0">
                <a:solidFill>
                  <a:srgbClr val="800000"/>
                </a:solidFill>
                <a:sym typeface="Wingdings 3" pitchFamily="18" charset="2"/>
              </a:rPr>
              <a:t> </a:t>
            </a:r>
            <a:r>
              <a:rPr lang="en-US" sz="1200" b="1" dirty="0" err="1" smtClean="0">
                <a:solidFill>
                  <a:srgbClr val="800000"/>
                </a:solidFill>
                <a:sym typeface="Wingdings 3" pitchFamily="18" charset="2"/>
              </a:rPr>
              <a:t>personel</a:t>
            </a:r>
            <a:r>
              <a:rPr lang="en-US" sz="1200" b="1" dirty="0" smtClean="0">
                <a:solidFill>
                  <a:srgbClr val="800000"/>
                </a:solidFill>
                <a:sym typeface="Wingdings 3" pitchFamily="18" charset="2"/>
              </a:rPr>
              <a:t> </a:t>
            </a:r>
            <a:r>
              <a:rPr lang="en-US" sz="1200" b="1" dirty="0" smtClean="0">
                <a:solidFill>
                  <a:srgbClr val="000066"/>
                </a:solidFill>
                <a:sym typeface="Wingdings 3" pitchFamily="18" charset="2"/>
              </a:rPr>
              <a:t></a:t>
            </a:r>
            <a:r>
              <a:rPr lang="en-US" sz="1200" b="1" dirty="0" smtClean="0">
                <a:solidFill>
                  <a:srgbClr val="800000"/>
                </a:solidFill>
                <a:sym typeface="Wingdings 3" pitchFamily="18" charset="2"/>
              </a:rPr>
              <a:t> </a:t>
            </a:r>
            <a:r>
              <a:rPr lang="en-US" sz="1200" b="1" dirty="0" err="1" smtClean="0">
                <a:solidFill>
                  <a:srgbClr val="800000"/>
                </a:solidFill>
                <a:sym typeface="Wingdings 3" pitchFamily="18" charset="2"/>
              </a:rPr>
              <a:t>Personel</a:t>
            </a:r>
            <a:r>
              <a:rPr lang="en-US" sz="1200" b="1" dirty="0" smtClean="0">
                <a:solidFill>
                  <a:srgbClr val="800000"/>
                </a:solidFill>
                <a:sym typeface="Wingdings 3" pitchFamily="18" charset="2"/>
              </a:rPr>
              <a:t> management </a:t>
            </a:r>
            <a:r>
              <a:rPr lang="en-US" sz="1200" b="1" dirty="0" smtClean="0">
                <a:solidFill>
                  <a:srgbClr val="000066"/>
                </a:solidFill>
                <a:sym typeface="Wingdings 3" pitchFamily="18" charset="2"/>
              </a:rPr>
              <a:t></a:t>
            </a:r>
            <a:r>
              <a:rPr lang="en-US" sz="1200" b="1" dirty="0" smtClean="0">
                <a:solidFill>
                  <a:srgbClr val="800000"/>
                </a:solidFill>
                <a:sym typeface="Wingdings 3" pitchFamily="18" charset="2"/>
              </a:rPr>
              <a:t> HRM : Human </a:t>
            </a:r>
            <a:r>
              <a:rPr lang="en-US" sz="1200" b="1" dirty="0" err="1" smtClean="0">
                <a:solidFill>
                  <a:srgbClr val="800000"/>
                </a:solidFill>
                <a:sym typeface="Wingdings 3" pitchFamily="18" charset="2"/>
              </a:rPr>
              <a:t>Resorce</a:t>
            </a:r>
            <a:r>
              <a:rPr lang="en-US" sz="1200" b="1" dirty="0" smtClean="0">
                <a:solidFill>
                  <a:srgbClr val="800000"/>
                </a:solidFill>
                <a:sym typeface="Wingdings 3" pitchFamily="18" charset="2"/>
              </a:rPr>
              <a:t> Management </a:t>
            </a:r>
            <a:r>
              <a:rPr lang="en-US" sz="1200" b="1" dirty="0" smtClean="0">
                <a:solidFill>
                  <a:srgbClr val="000066"/>
                </a:solidFill>
                <a:sym typeface="Wingdings 3" pitchFamily="18" charset="2"/>
              </a:rPr>
              <a:t></a:t>
            </a:r>
            <a:r>
              <a:rPr lang="en-US" sz="1200" b="1" dirty="0" smtClean="0">
                <a:solidFill>
                  <a:srgbClr val="800000"/>
                </a:solidFill>
                <a:sym typeface="Wingdings 3" pitchFamily="18" charset="2"/>
              </a:rPr>
              <a:t> HAM : Human Asset Management</a:t>
            </a:r>
            <a:endParaRPr lang="en-US" sz="1200" b="1" dirty="0">
              <a:solidFill>
                <a:srgbClr val="800000"/>
              </a:solidFill>
              <a:sym typeface="Wingdings 3" pitchFamily="18" charset="2"/>
            </a:endParaRPr>
          </a:p>
        </p:txBody>
      </p:sp>
      <p:cxnSp>
        <p:nvCxnSpPr>
          <p:cNvPr id="19" name="AutoShape 24"/>
          <p:cNvCxnSpPr>
            <a:cxnSpLocks noChangeShapeType="1"/>
            <a:stCxn id="12" idx="1"/>
          </p:cNvCxnSpPr>
          <p:nvPr/>
        </p:nvCxnSpPr>
        <p:spPr bwMode="auto">
          <a:xfrm rot="16200000" flipV="1">
            <a:off x="3633805" y="3092451"/>
            <a:ext cx="600605" cy="10098"/>
          </a:xfrm>
          <a:prstGeom prst="straightConnector1">
            <a:avLst/>
          </a:prstGeom>
          <a:noFill/>
          <a:ln w="28575">
            <a:solidFill>
              <a:srgbClr val="003300"/>
            </a:solidFill>
            <a:round/>
            <a:headEnd/>
            <a:tailEnd type="triangle" w="med" len="med"/>
          </a:ln>
        </p:spPr>
      </p:cxnSp>
      <p:cxnSp>
        <p:nvCxnSpPr>
          <p:cNvPr id="20" name="AutoShape 25"/>
          <p:cNvCxnSpPr>
            <a:cxnSpLocks noChangeShapeType="1"/>
            <a:stCxn id="9" idx="2"/>
          </p:cNvCxnSpPr>
          <p:nvPr/>
        </p:nvCxnSpPr>
        <p:spPr bwMode="auto">
          <a:xfrm flipH="1" flipV="1">
            <a:off x="3260753" y="4452949"/>
            <a:ext cx="192088" cy="1588"/>
          </a:xfrm>
          <a:prstGeom prst="straightConnector1">
            <a:avLst/>
          </a:prstGeom>
          <a:noFill/>
          <a:ln w="28575">
            <a:solidFill>
              <a:srgbClr val="003300"/>
            </a:solidFill>
            <a:round/>
            <a:headEnd/>
            <a:tailEnd type="triangle" w="med" len="med"/>
          </a:ln>
        </p:spPr>
      </p:cxnSp>
      <p:sp>
        <p:nvSpPr>
          <p:cNvPr id="21" name="AutoShape 26"/>
          <p:cNvSpPr>
            <a:spLocks noChangeArrowheads="1"/>
          </p:cNvSpPr>
          <p:nvPr/>
        </p:nvSpPr>
        <p:spPr bwMode="auto">
          <a:xfrm>
            <a:off x="142844" y="2848466"/>
            <a:ext cx="3062346" cy="2723674"/>
          </a:xfrm>
          <a:prstGeom prst="roundRect">
            <a:avLst>
              <a:gd name="adj" fmla="val 5079"/>
            </a:avLst>
          </a:prstGeom>
          <a:gradFill rotWithShape="1">
            <a:gsLst>
              <a:gs pos="0">
                <a:srgbClr val="D9F0FF"/>
              </a:gs>
              <a:gs pos="100000">
                <a:schemeClr val="bg1"/>
              </a:gs>
            </a:gsLst>
            <a:lin ang="5400000" scaled="1"/>
          </a:gradFill>
          <a:ln w="9525">
            <a:solidFill>
              <a:schemeClr val="accent3">
                <a:lumMod val="50000"/>
              </a:schemeClr>
            </a:solidFill>
            <a:round/>
            <a:headEnd/>
            <a:tailEnd/>
          </a:ln>
          <a:effectLst>
            <a:prstShdw prst="shdw17" dist="17961" dir="2700000">
              <a:srgbClr val="829099"/>
            </a:prstShdw>
          </a:effectLst>
        </p:spPr>
        <p:txBody>
          <a:bodyPr wrap="square" lIns="0" rIns="0">
            <a:spAutoFit/>
          </a:bodyPr>
          <a:lstStyle/>
          <a:p>
            <a:pPr marL="3175" indent="-3175" algn="justLow" rtl="1" eaLnBrk="1" hangingPunct="1"/>
            <a:r>
              <a:rPr lang="fa-IR" sz="1200" b="1" dirty="0">
                <a:solidFill>
                  <a:srgbClr val="003366"/>
                </a:solidFill>
                <a:cs typeface="Titr" pitchFamily="2" charset="-78"/>
              </a:rPr>
              <a:t>نقش‏ مديريت ‏منابع‏ انساني ‏در سودبخشي ‏سازمان</a:t>
            </a:r>
          </a:p>
          <a:p>
            <a:pPr marL="3175" indent="-3175" algn="justLow" rtl="1" eaLnBrk="1" hangingPunct="1"/>
            <a:r>
              <a:rPr lang="fa-IR" sz="1400" b="1" dirty="0">
                <a:solidFill>
                  <a:srgbClr val="003366"/>
                </a:solidFill>
              </a:rPr>
              <a:t>1. کاهش اضافه‏کاري‏هاي غيرضرور با افزايش راندمان کار در ساعات اداري.  2. اتخاذ تدابيري براي کاهش غيبت و مرخصي‏هاي به ظاهر موجه و کنترل آنها  3. طراحي صحيح مشاغل براي جلوگيري از اتلاف وقت کارکنان  4. جلوگيري از ترک سازمان براي جلوگيري از اتلاف وقت کارکنان   5. طراحي يک سيستم بهداشت و ايمني موثر  6. آموزش مهارت‏هاي لازم 7. شايسته‏گزيني و شايسته‏سالاري  8. طراحي سيستمي براي پرداخت حقوق و مزايا که در جذب و نگهداري موثر باشد.   9. پياده‏سازي نظام پيشنهادات.</a:t>
            </a:r>
          </a:p>
        </p:txBody>
      </p:sp>
      <p:graphicFrame>
        <p:nvGraphicFramePr>
          <p:cNvPr id="22" name="Group 27"/>
          <p:cNvGraphicFramePr>
            <a:graphicFrameLocks noGrp="1"/>
          </p:cNvGraphicFramePr>
          <p:nvPr/>
        </p:nvGraphicFramePr>
        <p:xfrm>
          <a:off x="7189819" y="5643578"/>
          <a:ext cx="1811337" cy="1041400"/>
        </p:xfrm>
        <a:graphic>
          <a:graphicData uri="http://schemas.openxmlformats.org/drawingml/2006/table">
            <a:tbl>
              <a:tblPr/>
              <a:tblGrid>
                <a:gridCol w="381000"/>
                <a:gridCol w="257175"/>
                <a:gridCol w="198437"/>
                <a:gridCol w="230188"/>
                <a:gridCol w="214312"/>
                <a:gridCol w="241300"/>
                <a:gridCol w="288925"/>
              </a:tblGrid>
              <a:tr h="1492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800" b="1" i="0" u="none" strike="noStrike" cap="none" normalizeH="0" baseline="0" dirty="0" smtClean="0">
                          <a:ln>
                            <a:noFill/>
                          </a:ln>
                          <a:solidFill>
                            <a:srgbClr val="666699"/>
                          </a:solidFill>
                          <a:effectLst/>
                          <a:latin typeface="Arial" charset="0"/>
                          <a:cs typeface="Nazanin" pitchFamily="2" charset="-78"/>
                        </a:rPr>
                        <a:t>محصول</a:t>
                      </a:r>
                      <a:endParaRPr kumimoji="0" lang="en-US" sz="800" b="1" i="0" u="none" strike="noStrike" cap="none" normalizeH="0" baseline="0" dirty="0" smtClean="0">
                        <a:ln>
                          <a:noFill/>
                        </a:ln>
                        <a:solidFill>
                          <a:srgbClr val="666699"/>
                        </a:solidFill>
                        <a:effectLst/>
                        <a:latin typeface="Arial" charset="0"/>
                        <a:cs typeface="Nazanin" pitchFamily="2" charset="-78"/>
                      </a:endParaRPr>
                    </a:p>
                  </a:txBody>
                  <a:tcPr marL="0" marR="0" marT="0" marB="0" anchor="ctr" horzOverflow="overflow">
                    <a:lnL w="19050" cap="flat" cmpd="sng" algn="ctr">
                      <a:solidFill>
                        <a:srgbClr val="6666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rowSpan="2" gridSpan="6">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dirty="0" smtClean="0">
                          <a:ln>
                            <a:noFill/>
                          </a:ln>
                          <a:solidFill>
                            <a:srgbClr val="666699"/>
                          </a:solidFill>
                          <a:effectLst/>
                          <a:latin typeface="Arial" charset="0"/>
                          <a:cs typeface="Nazanin" pitchFamily="2" charset="-78"/>
                        </a:rPr>
                        <a:t>استراتژي</a:t>
                      </a:r>
                      <a:r>
                        <a:rPr kumimoji="0" lang="fa-IR" sz="1000" b="1" i="0" u="none" strike="noStrike" cap="none" normalizeH="0" baseline="0" dirty="0" smtClean="0">
                          <a:ln>
                            <a:noFill/>
                          </a:ln>
                          <a:solidFill>
                            <a:srgbClr val="666699"/>
                          </a:solidFill>
                          <a:effectLst/>
                          <a:latin typeface="Arial" charset="0"/>
                          <a:cs typeface="B Titr" pitchFamily="2" charset="-78"/>
                        </a:rPr>
                        <a:t>‌</a:t>
                      </a:r>
                      <a:r>
                        <a:rPr kumimoji="0" lang="fa-IR" sz="1000" b="1" i="0" u="none" strike="noStrike" cap="none" normalizeH="0" baseline="0" dirty="0" smtClean="0">
                          <a:ln>
                            <a:noFill/>
                          </a:ln>
                          <a:solidFill>
                            <a:srgbClr val="666699"/>
                          </a:solidFill>
                          <a:effectLst/>
                          <a:latin typeface="Arial" charset="0"/>
                          <a:cs typeface="Nazanin" pitchFamily="2" charset="-78"/>
                        </a:rPr>
                        <a:t>هاي مديريت منابع انساني (بامبرگر و مشولم)</a:t>
                      </a:r>
                      <a:endParaRPr kumimoji="0" lang="en-US" sz="1000" b="1" i="0" u="none" strike="noStrike" cap="none" normalizeH="0" baseline="0" dirty="0" smtClean="0">
                        <a:ln>
                          <a:noFill/>
                        </a:ln>
                        <a:solidFill>
                          <a:srgbClr val="666699"/>
                        </a:solidFill>
                        <a:effectLst/>
                        <a:latin typeface="Arial" charset="0"/>
                        <a:cs typeface="Nazanin" pitchFamily="2" charset="-78"/>
                      </a:endParaRPr>
                    </a:p>
                  </a:txBody>
                  <a:tcPr marL="0" marR="0" marT="0" marB="0" anchor="ctr" horzOverflow="overflow">
                    <a:lnL w="12700" cap="flat" cmpd="sng" algn="ctr">
                      <a:solidFill>
                        <a:schemeClr val="tx1"/>
                      </a:solidFill>
                      <a:prstDash val="solid"/>
                      <a:round/>
                      <a:headEnd type="none" w="med" len="med"/>
                      <a:tailEnd type="none" w="med" len="med"/>
                    </a:lnL>
                    <a:lnR w="19050" cap="flat" cmpd="sng" algn="ctr">
                      <a:solidFill>
                        <a:srgbClr val="6666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FFE9"/>
                        </a:gs>
                        <a:gs pos="100000">
                          <a:schemeClr val="bg1"/>
                        </a:gs>
                      </a:gsLst>
                      <a:lin ang="5400000" scaled="1"/>
                    </a:gra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147638">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666699"/>
                        </a:solidFill>
                        <a:effectLst/>
                        <a:latin typeface="Arial" charset="0"/>
                        <a:cs typeface="Nazanin" pitchFamily="2" charset="-78"/>
                      </a:endParaRPr>
                    </a:p>
                  </a:txBody>
                  <a:tcPr marL="0" marR="0" marT="0" marB="0" anchor="ctr" horzOverflow="overflow">
                    <a:lnL w="19050" cap="flat" cmpd="sng" algn="ctr">
                      <a:solidFill>
                        <a:srgbClr val="66669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0">
                <a:tc vMerge="1">
                  <a:txBody>
                    <a:bodyPr/>
                    <a:lstStyle/>
                    <a:p>
                      <a:endParaRPr lang="en-US"/>
                    </a:p>
                  </a:txBody>
                  <a:tcPr/>
                </a:tc>
                <a:tc rowSpan="2"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000" b="1" i="0" u="none" strike="noStrike" cap="none" normalizeH="0" baseline="0" smtClean="0">
                          <a:ln>
                            <a:noFill/>
                          </a:ln>
                          <a:solidFill>
                            <a:srgbClr val="000066"/>
                          </a:solidFill>
                          <a:effectLst/>
                          <a:latin typeface="Arial" charset="0"/>
                          <a:cs typeface="Nazanin" pitchFamily="2" charset="-78"/>
                        </a:rPr>
                        <a:t>متعهدانه</a:t>
                      </a:r>
                      <a:endParaRPr kumimoji="0" lang="en-US" sz="10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w="3175" cap="flat" cmpd="sng" algn="ctr">
                      <a:solidFill>
                        <a:srgbClr val="666699"/>
                      </a:solidFill>
                      <a:prstDash val="solid"/>
                      <a:round/>
                      <a:headEnd type="none" w="med" len="med"/>
                      <a:tailEnd type="none" w="med" len="med"/>
                    </a:lnL>
                    <a:lnR w="3175" cap="flat" cmpd="sng" algn="ctr">
                      <a:solidFill>
                        <a:srgbClr val="666699"/>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666699"/>
                      </a:solidFill>
                      <a:prstDash val="solid"/>
                      <a:round/>
                      <a:headEnd type="none" w="med" len="med"/>
                      <a:tailEnd type="none" w="med" len="med"/>
                    </a:lnB>
                    <a:lnTlToBr>
                      <a:noFill/>
                    </a:lnTlToBr>
                    <a:lnBlToTr>
                      <a:noFill/>
                    </a:lnBlToTr>
                    <a:gradFill rotWithShape="1">
                      <a:gsLst>
                        <a:gs pos="0">
                          <a:schemeClr val="bg1"/>
                        </a:gs>
                        <a:gs pos="50000">
                          <a:srgbClr val="FFFFCC"/>
                        </a:gs>
                        <a:gs pos="100000">
                          <a:schemeClr val="bg1"/>
                        </a:gs>
                      </a:gsLst>
                      <a:lin ang="5400000" scaled="1"/>
                    </a:gradFill>
                  </a:tcPr>
                </a:tc>
                <a:tc rowSpan="2" hMerge="1">
                  <a:txBody>
                    <a:bodyPr/>
                    <a:lstStyle/>
                    <a:p>
                      <a:endParaRPr lang="en-US"/>
                    </a:p>
                  </a:txBody>
                  <a:tcPr/>
                </a:tc>
                <a:tc rowSpan="2" hMerge="1">
                  <a:txBody>
                    <a:bodyPr/>
                    <a:lstStyle/>
                    <a:p>
                      <a:endParaRPr lang="en-US"/>
                    </a:p>
                  </a:txBody>
                  <a:tcPr/>
                </a:tc>
                <a:tc rowSpan="2"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000" b="1" i="0" u="none" strike="noStrike" cap="none" normalizeH="0" baseline="0" smtClean="0">
                          <a:ln>
                            <a:noFill/>
                          </a:ln>
                          <a:solidFill>
                            <a:srgbClr val="000066"/>
                          </a:solidFill>
                          <a:effectLst/>
                          <a:latin typeface="Arial" charset="0"/>
                          <a:cs typeface="Nazanin" pitchFamily="2" charset="-78"/>
                        </a:rPr>
                        <a:t>پيمانكارانه</a:t>
                      </a:r>
                      <a:endParaRPr kumimoji="0" lang="en-US" sz="10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w="3175" cap="flat" cmpd="sng" algn="ctr">
                      <a:solidFill>
                        <a:srgbClr val="666699"/>
                      </a:solidFill>
                      <a:prstDash val="solid"/>
                      <a:round/>
                      <a:headEnd type="none" w="med" len="med"/>
                      <a:tailEnd type="none" w="med" len="med"/>
                    </a:lnL>
                    <a:lnR w="19050" cap="flat" cmpd="sng" algn="ctr">
                      <a:solidFill>
                        <a:srgbClr val="666699"/>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666699"/>
                      </a:solidFill>
                      <a:prstDash val="solid"/>
                      <a:round/>
                      <a:headEnd type="none" w="med" len="med"/>
                      <a:tailEnd type="none" w="med" len="med"/>
                    </a:lnB>
                    <a:lnTlToBr>
                      <a:noFill/>
                    </a:lnTlToBr>
                    <a:lnBlToTr>
                      <a:noFill/>
                    </a:lnBlToTr>
                    <a:gradFill rotWithShape="1">
                      <a:gsLst>
                        <a:gs pos="0">
                          <a:schemeClr val="bg1"/>
                        </a:gs>
                        <a:gs pos="50000">
                          <a:srgbClr val="FFFFCC"/>
                        </a:gs>
                        <a:gs pos="100000">
                          <a:schemeClr val="bg1"/>
                        </a:gs>
                      </a:gsLst>
                      <a:lin ang="5400000" scaled="1"/>
                    </a:gradFill>
                  </a:tcPr>
                </a:tc>
                <a:tc rowSpan="2" hMerge="1">
                  <a:txBody>
                    <a:bodyPr/>
                    <a:lstStyle/>
                    <a:p>
                      <a:endParaRPr lang="en-US"/>
                    </a:p>
                  </a:txBody>
                  <a:tcPr/>
                </a:tc>
                <a:tc rowSpan="2" hMerge="1">
                  <a:txBody>
                    <a:bodyPr/>
                    <a:lstStyle/>
                    <a:p>
                      <a:endParaRPr lang="en-US"/>
                    </a:p>
                  </a:txBody>
                  <a:tcPr/>
                </a:tc>
              </a:tr>
              <a:tr h="266700">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800" b="1" i="0" u="none" strike="noStrike" cap="none" normalizeH="0" baseline="0" smtClean="0">
                          <a:ln>
                            <a:noFill/>
                          </a:ln>
                          <a:solidFill>
                            <a:srgbClr val="666699"/>
                          </a:solidFill>
                          <a:effectLst/>
                          <a:latin typeface="Arial" charset="0"/>
                          <a:cs typeface="Nazanin" pitchFamily="2" charset="-78"/>
                        </a:rPr>
                        <a:t>کنترل</a:t>
                      </a:r>
                      <a:endParaRPr kumimoji="0" lang="en-US" sz="800" b="1" i="0" u="none" strike="noStrike" cap="none" normalizeH="0" baseline="0" smtClean="0">
                        <a:ln>
                          <a:noFill/>
                        </a:ln>
                        <a:solidFill>
                          <a:srgbClr val="666699"/>
                        </a:solidFill>
                        <a:effectLst/>
                        <a:latin typeface="Arial" charset="0"/>
                        <a:cs typeface="Nazanin" pitchFamily="2" charset="-78"/>
                      </a:endParaRPr>
                    </a:p>
                  </a:txBody>
                  <a:tcPr marL="0" marR="0" marT="0" marB="0" anchor="ctr" horzOverflow="overflow">
                    <a:lnL w="19050" cap="flat" cmpd="sng" algn="ctr">
                      <a:solidFill>
                        <a:srgbClr val="666699"/>
                      </a:solidFill>
                      <a:prstDash val="solid"/>
                      <a:round/>
                      <a:headEnd type="none" w="med" len="med"/>
                      <a:tailEnd type="none" w="med" len="med"/>
                    </a:lnL>
                    <a:lnR w="3175" cap="flat" cmpd="sng" algn="ctr">
                      <a:solidFill>
                        <a:srgbClr val="666699"/>
                      </a:solidFill>
                      <a:prstDash val="solid"/>
                      <a:round/>
                      <a:headEnd type="none" w="med" len="med"/>
                      <a:tailEnd type="none" w="med" len="med"/>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34925">
                <a:tc vMerge="1">
                  <a:txBody>
                    <a:bodyPr/>
                    <a:lstStyle/>
                    <a:p>
                      <a:endParaRPr lang="en-US"/>
                    </a:p>
                  </a:txBody>
                  <a:tcPr/>
                </a:tc>
                <a:tc rowSpan="2" gridSpan="3">
                  <a:txBody>
                    <a:bodyPr/>
                    <a:lstStyle/>
                    <a:p>
                      <a:pPr marL="0" marR="0" lvl="0" indent="0" algn="ctr" defTabSz="914400" rtl="1" eaLnBrk="1" fontAlgn="base" latinLnBrk="0" hangingPunct="1">
                        <a:lnSpc>
                          <a:spcPct val="80000"/>
                        </a:lnSpc>
                        <a:spcBef>
                          <a:spcPct val="20000"/>
                        </a:spcBef>
                        <a:spcAft>
                          <a:spcPct val="0"/>
                        </a:spcAft>
                        <a:buClrTx/>
                        <a:buSzTx/>
                        <a:buFontTx/>
                        <a:buNone/>
                        <a:tabLst/>
                      </a:pPr>
                      <a:r>
                        <a:rPr kumimoji="0" lang="fa-IR" sz="1000" b="1" i="0" u="none" strike="noStrike" cap="none" normalizeH="0" baseline="0" smtClean="0">
                          <a:ln>
                            <a:noFill/>
                          </a:ln>
                          <a:solidFill>
                            <a:srgbClr val="000066"/>
                          </a:solidFill>
                          <a:effectLst/>
                          <a:latin typeface="Arial" charset="0"/>
                          <a:cs typeface="Nazanin" pitchFamily="2" charset="-78"/>
                        </a:rPr>
                        <a:t>پدرانه</a:t>
                      </a:r>
                      <a:endParaRPr kumimoji="0" lang="en-US" sz="10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w="3175" cap="flat" cmpd="sng" algn="ctr">
                      <a:solidFill>
                        <a:srgbClr val="666699"/>
                      </a:solidFill>
                      <a:prstDash val="solid"/>
                      <a:round/>
                      <a:headEnd type="none" w="med" len="med"/>
                      <a:tailEnd type="none" w="med" len="med"/>
                    </a:lnL>
                    <a:lnR w="3175" cap="flat" cmpd="sng" algn="ctr">
                      <a:solidFill>
                        <a:srgbClr val="666699"/>
                      </a:solidFill>
                      <a:prstDash val="solid"/>
                      <a:round/>
                      <a:headEnd type="none" w="med" len="med"/>
                      <a:tailEnd type="none" w="med" len="med"/>
                    </a:lnR>
                    <a:lnT w="3175" cap="flat" cmpd="sng" algn="ctr">
                      <a:solidFill>
                        <a:srgbClr val="666699"/>
                      </a:solidFill>
                      <a:prstDash val="solid"/>
                      <a:round/>
                      <a:headEnd type="none" w="med" len="med"/>
                      <a:tailEnd type="none" w="med" len="med"/>
                    </a:lnT>
                    <a:lnB w="3175" cap="flat" cmpd="sng" algn="ctr">
                      <a:solidFill>
                        <a:srgbClr val="666699"/>
                      </a:solidFill>
                      <a:prstDash val="solid"/>
                      <a:round/>
                      <a:headEnd type="none" w="med" len="med"/>
                      <a:tailEnd type="none" w="med" len="med"/>
                    </a:lnB>
                    <a:lnTlToBr>
                      <a:noFill/>
                    </a:lnTlToBr>
                    <a:lnBlToTr>
                      <a:noFill/>
                    </a:lnBlToTr>
                    <a:gradFill rotWithShape="1">
                      <a:gsLst>
                        <a:gs pos="0">
                          <a:schemeClr val="bg1"/>
                        </a:gs>
                        <a:gs pos="50000">
                          <a:srgbClr val="FFFFCC"/>
                        </a:gs>
                        <a:gs pos="100000">
                          <a:schemeClr val="bg1"/>
                        </a:gs>
                      </a:gsLst>
                      <a:lin ang="5400000" scaled="1"/>
                    </a:gradFill>
                  </a:tcPr>
                </a:tc>
                <a:tc rowSpan="2" hMerge="1">
                  <a:txBody>
                    <a:bodyPr/>
                    <a:lstStyle/>
                    <a:p>
                      <a:endParaRPr lang="en-US"/>
                    </a:p>
                  </a:txBody>
                  <a:tcPr/>
                </a:tc>
                <a:tc rowSpan="2" hMerge="1">
                  <a:txBody>
                    <a:bodyPr/>
                    <a:lstStyle/>
                    <a:p>
                      <a:endParaRPr lang="en-US"/>
                    </a:p>
                  </a:txBody>
                  <a:tcPr/>
                </a:tc>
                <a:tc rowSpan="2" gridSpan="3">
                  <a:txBody>
                    <a:bodyPr/>
                    <a:lstStyle/>
                    <a:p>
                      <a:pPr marL="0" marR="0" lvl="0" indent="0" algn="ctr" defTabSz="914400" rtl="1" eaLnBrk="1" fontAlgn="base" latinLnBrk="0" hangingPunct="1">
                        <a:lnSpc>
                          <a:spcPct val="80000"/>
                        </a:lnSpc>
                        <a:spcBef>
                          <a:spcPct val="20000"/>
                        </a:spcBef>
                        <a:spcAft>
                          <a:spcPct val="0"/>
                        </a:spcAft>
                        <a:buClrTx/>
                        <a:buSzTx/>
                        <a:buFontTx/>
                        <a:buNone/>
                        <a:tabLst/>
                      </a:pPr>
                      <a:r>
                        <a:rPr kumimoji="0" lang="fa-IR" sz="1000" b="1" i="0" u="none" strike="noStrike" cap="none" normalizeH="0" baseline="0" smtClean="0">
                          <a:ln>
                            <a:noFill/>
                          </a:ln>
                          <a:solidFill>
                            <a:srgbClr val="000066"/>
                          </a:solidFill>
                          <a:effectLst/>
                          <a:latin typeface="Arial" charset="0"/>
                          <a:cs typeface="Nazanin" pitchFamily="2" charset="-78"/>
                        </a:rPr>
                        <a:t>ثانويه</a:t>
                      </a:r>
                      <a:endParaRPr kumimoji="0" lang="en-US" sz="10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w="3175" cap="flat" cmpd="sng" algn="ctr">
                      <a:solidFill>
                        <a:srgbClr val="666699"/>
                      </a:solidFill>
                      <a:prstDash val="solid"/>
                      <a:round/>
                      <a:headEnd type="none" w="med" len="med"/>
                      <a:tailEnd type="none" w="med" len="med"/>
                    </a:lnL>
                    <a:lnR w="19050" cap="flat" cmpd="sng" algn="ctr">
                      <a:solidFill>
                        <a:srgbClr val="666699"/>
                      </a:solidFill>
                      <a:prstDash val="solid"/>
                      <a:round/>
                      <a:headEnd type="none" w="med" len="med"/>
                      <a:tailEnd type="none" w="med" len="med"/>
                    </a:lnR>
                    <a:lnT w="3175" cap="flat" cmpd="sng" algn="ctr">
                      <a:solidFill>
                        <a:srgbClr val="666699"/>
                      </a:solidFill>
                      <a:prstDash val="solid"/>
                      <a:round/>
                      <a:headEnd type="none" w="med" len="med"/>
                      <a:tailEnd type="none" w="med" len="med"/>
                    </a:lnT>
                    <a:lnB w="3175" cap="flat" cmpd="sng" algn="ctr">
                      <a:solidFill>
                        <a:srgbClr val="666699"/>
                      </a:solidFill>
                      <a:prstDash val="solid"/>
                      <a:round/>
                      <a:headEnd type="none" w="med" len="med"/>
                      <a:tailEnd type="none" w="med" len="med"/>
                    </a:lnB>
                    <a:lnTlToBr>
                      <a:noFill/>
                    </a:lnTlToBr>
                    <a:lnBlToTr>
                      <a:noFill/>
                    </a:lnBlToTr>
                    <a:gradFill rotWithShape="1">
                      <a:gsLst>
                        <a:gs pos="0">
                          <a:schemeClr val="bg1"/>
                        </a:gs>
                        <a:gs pos="50000">
                          <a:srgbClr val="FFFFCC"/>
                        </a:gs>
                        <a:gs pos="100000">
                          <a:schemeClr val="bg1"/>
                        </a:gs>
                      </a:gsLst>
                      <a:lin ang="5400000" scaled="1"/>
                    </a:gradFill>
                  </a:tcPr>
                </a:tc>
                <a:tc rowSpan="2" hMerge="1">
                  <a:txBody>
                    <a:bodyPr/>
                    <a:lstStyle/>
                    <a:p>
                      <a:endParaRPr lang="en-US"/>
                    </a:p>
                  </a:txBody>
                  <a:tcPr/>
                </a:tc>
                <a:tc rowSpan="2" hMerge="1">
                  <a:txBody>
                    <a:bodyPr/>
                    <a:lstStyle/>
                    <a:p>
                      <a:endParaRPr lang="en-US"/>
                    </a:p>
                  </a:txBody>
                  <a:tcPr/>
                </a:tc>
              </a:tr>
              <a:tr h="2317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smtClean="0">
                        <a:ln>
                          <a:noFill/>
                        </a:ln>
                        <a:solidFill>
                          <a:srgbClr val="666699"/>
                        </a:solidFill>
                        <a:effectLst/>
                        <a:latin typeface="Arial" charset="0"/>
                        <a:cs typeface="Nazanin" pitchFamily="2" charset="-78"/>
                      </a:endParaRPr>
                    </a:p>
                  </a:txBody>
                  <a:tcPr marL="0" marR="0" marT="0" marB="0" anchor="ctr" horzOverflow="overflow">
                    <a:lnL w="19050" cap="flat" cmpd="sng" algn="ctr">
                      <a:solidFill>
                        <a:srgbClr val="666699"/>
                      </a:solidFill>
                      <a:prstDash val="solid"/>
                      <a:round/>
                      <a:headEnd type="none" w="med" len="med"/>
                      <a:tailEnd type="none" w="med" len="med"/>
                    </a:lnL>
                    <a:lnR w="3175" cap="flat" cmpd="sng" algn="ctr">
                      <a:solidFill>
                        <a:srgbClr val="666699"/>
                      </a:solidFill>
                      <a:prstDash val="solid"/>
                      <a:round/>
                      <a:headEnd type="none" w="med" len="med"/>
                      <a:tailEnd type="none" w="med" len="med"/>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1778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700" b="1" i="0" u="none" strike="noStrike" cap="none" normalizeH="0" baseline="0" smtClean="0">
                          <a:ln>
                            <a:noFill/>
                          </a:ln>
                          <a:solidFill>
                            <a:srgbClr val="000066"/>
                          </a:solidFill>
                          <a:effectLst/>
                          <a:latin typeface="Arial" charset="0"/>
                          <a:cs typeface="Nazanin" pitchFamily="2" charset="-78"/>
                        </a:rPr>
                        <a:t>فرايند</a:t>
                      </a: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w="19050" cap="flat" cmpd="sng" algn="ctr">
                      <a:solidFill>
                        <a:srgbClr val="666699"/>
                      </a:solidFill>
                      <a:prstDash val="solid"/>
                      <a:round/>
                      <a:headEnd type="none" w="med" len="med"/>
                      <a:tailEnd type="none" w="med" len="med"/>
                    </a:lnL>
                    <a:lnR>
                      <a:noFill/>
                    </a:lnR>
                    <a:lnT>
                      <a:noFill/>
                    </a:lnT>
                    <a:lnB w="1905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700" b="1" i="0" u="none" strike="noStrike" cap="none" normalizeH="0" baseline="0" smtClean="0">
                          <a:ln>
                            <a:noFill/>
                          </a:ln>
                          <a:solidFill>
                            <a:srgbClr val="000066"/>
                          </a:solidFill>
                          <a:effectLst/>
                          <a:latin typeface="Arial" charset="0"/>
                          <a:cs typeface="Nazanin" pitchFamily="2" charset="-78"/>
                        </a:rPr>
                        <a:t>داخل</a:t>
                      </a: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a:noFill/>
                    </a:lnL>
                    <a:lnR>
                      <a:noFill/>
                    </a:lnR>
                    <a:lnT w="3175" cap="flat" cmpd="sng" algn="ctr">
                      <a:solidFill>
                        <a:srgbClr val="666699"/>
                      </a:solidFill>
                      <a:prstDash val="solid"/>
                      <a:round/>
                      <a:headEnd type="none" w="med" len="med"/>
                      <a:tailEnd type="none" w="med" len="med"/>
                    </a:lnT>
                    <a:lnB w="1905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a:noFill/>
                    </a:lnL>
                    <a:lnR>
                      <a:noFill/>
                    </a:lnR>
                    <a:lnT w="3175" cap="flat" cmpd="sng" algn="ctr">
                      <a:solidFill>
                        <a:srgbClr val="666699"/>
                      </a:solidFill>
                      <a:prstDash val="solid"/>
                      <a:round/>
                      <a:headEnd type="none" w="med" len="med"/>
                      <a:tailEnd type="none" w="med" len="med"/>
                    </a:lnT>
                    <a:lnB w="19050" cap="flat" cmpd="sng" algn="ctr">
                      <a:solidFill>
                        <a:srgbClr val="666699"/>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700" b="1" i="0" u="none" strike="noStrike" cap="none" normalizeH="0" baseline="0" smtClean="0">
                          <a:ln>
                            <a:noFill/>
                          </a:ln>
                          <a:solidFill>
                            <a:srgbClr val="000066"/>
                          </a:solidFill>
                          <a:effectLst/>
                          <a:latin typeface="Arial" charset="0"/>
                          <a:cs typeface="Nazanin" pitchFamily="2" charset="-78"/>
                        </a:rPr>
                        <a:t>ميزان توجه</a:t>
                      </a: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a:noFill/>
                    </a:lnL>
                    <a:lnR>
                      <a:noFill/>
                    </a:lnR>
                    <a:lnT w="3175" cap="flat" cmpd="sng" algn="ctr">
                      <a:solidFill>
                        <a:srgbClr val="666699"/>
                      </a:solidFill>
                      <a:prstDash val="solid"/>
                      <a:round/>
                      <a:headEnd type="none" w="med" len="med"/>
                      <a:tailEnd type="none" w="med" len="med"/>
                    </a:lnT>
                    <a:lnB w="19050" cap="flat" cmpd="sng" algn="ctr">
                      <a:solidFill>
                        <a:srgbClr val="666699"/>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a:noFill/>
                    </a:lnL>
                    <a:lnR>
                      <a:noFill/>
                    </a:lnR>
                    <a:lnT w="3175" cap="flat" cmpd="sng" algn="ctr">
                      <a:solidFill>
                        <a:srgbClr val="666699"/>
                      </a:solidFill>
                      <a:prstDash val="solid"/>
                      <a:round/>
                      <a:headEnd type="none" w="med" len="med"/>
                      <a:tailEnd type="none" w="med" len="med"/>
                    </a:lnT>
                    <a:lnB w="1905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700" b="1" i="0" u="none" strike="noStrike" cap="none" normalizeH="0" baseline="0" dirty="0" smtClean="0">
                          <a:ln>
                            <a:noFill/>
                          </a:ln>
                          <a:solidFill>
                            <a:srgbClr val="000066"/>
                          </a:solidFill>
                          <a:effectLst/>
                          <a:latin typeface="Arial" charset="0"/>
                          <a:cs typeface="Nazanin" pitchFamily="2" charset="-78"/>
                        </a:rPr>
                        <a:t>خارج</a:t>
                      </a:r>
                      <a:endParaRPr kumimoji="0" lang="en-US" sz="700" b="1" i="0" u="none" strike="noStrike" cap="none" normalizeH="0" baseline="0" dirty="0" smtClean="0">
                        <a:ln>
                          <a:noFill/>
                        </a:ln>
                        <a:solidFill>
                          <a:srgbClr val="000066"/>
                        </a:solidFill>
                        <a:effectLst/>
                        <a:latin typeface="Arial" charset="0"/>
                        <a:cs typeface="Nazanin" pitchFamily="2" charset="-78"/>
                      </a:endParaRPr>
                    </a:p>
                  </a:txBody>
                  <a:tcPr marL="0" marR="0" marT="0" marB="0" anchor="ctr" horzOverflow="overflow">
                    <a:lnL>
                      <a:noFill/>
                    </a:lnL>
                    <a:lnR w="19050" cap="flat" cmpd="sng" algn="ctr">
                      <a:solidFill>
                        <a:srgbClr val="666699"/>
                      </a:solidFill>
                      <a:prstDash val="solid"/>
                      <a:round/>
                      <a:headEnd type="none" w="med" len="med"/>
                      <a:tailEnd type="none" w="med" len="med"/>
                    </a:lnR>
                    <a:lnT w="3175" cap="flat" cmpd="sng" algn="ctr">
                      <a:solidFill>
                        <a:srgbClr val="666699"/>
                      </a:solidFill>
                      <a:prstDash val="solid"/>
                      <a:round/>
                      <a:headEnd type="none" w="med" len="med"/>
                      <a:tailEnd type="none" w="med" len="med"/>
                    </a:lnT>
                    <a:lnB w="19050" cap="flat" cmpd="sng" algn="ctr">
                      <a:solidFill>
                        <a:srgbClr val="666699"/>
                      </a:solidFill>
                      <a:prstDash val="solid"/>
                      <a:round/>
                      <a:headEnd type="none" w="med" len="med"/>
                      <a:tailEnd type="none" w="med" len="med"/>
                    </a:lnB>
                    <a:lnTlToBr>
                      <a:noFill/>
                    </a:lnTlToBr>
                    <a:lnBlToTr>
                      <a:noFill/>
                    </a:lnBlToTr>
                    <a:noFill/>
                  </a:tcPr>
                </a:tc>
              </a:tr>
            </a:tbl>
          </a:graphicData>
        </a:graphic>
      </p:graphicFrame>
      <p:cxnSp>
        <p:nvCxnSpPr>
          <p:cNvPr id="23" name="AutoShape 53"/>
          <p:cNvCxnSpPr>
            <a:cxnSpLocks noChangeShapeType="1"/>
          </p:cNvCxnSpPr>
          <p:nvPr/>
        </p:nvCxnSpPr>
        <p:spPr bwMode="auto">
          <a:xfrm>
            <a:off x="7380319" y="5792803"/>
            <a:ext cx="0" cy="180975"/>
          </a:xfrm>
          <a:prstGeom prst="straightConnector1">
            <a:avLst/>
          </a:prstGeom>
          <a:noFill/>
          <a:ln w="9525">
            <a:solidFill>
              <a:schemeClr val="tx1"/>
            </a:solidFill>
            <a:round/>
            <a:headEnd type="stealth" w="med" len="med"/>
            <a:tailEnd/>
          </a:ln>
        </p:spPr>
      </p:cxnSp>
      <p:cxnSp>
        <p:nvCxnSpPr>
          <p:cNvPr id="24" name="AutoShape 54"/>
          <p:cNvCxnSpPr>
            <a:cxnSpLocks noChangeShapeType="1"/>
          </p:cNvCxnSpPr>
          <p:nvPr/>
        </p:nvCxnSpPr>
        <p:spPr bwMode="auto">
          <a:xfrm flipV="1">
            <a:off x="7380319" y="6275403"/>
            <a:ext cx="0" cy="231775"/>
          </a:xfrm>
          <a:prstGeom prst="straightConnector1">
            <a:avLst/>
          </a:prstGeom>
          <a:noFill/>
          <a:ln w="9525">
            <a:solidFill>
              <a:schemeClr val="tx1"/>
            </a:solidFill>
            <a:round/>
            <a:headEnd type="stealth" w="med" len="med"/>
            <a:tailEnd/>
          </a:ln>
        </p:spPr>
      </p:cxnSp>
      <p:cxnSp>
        <p:nvCxnSpPr>
          <p:cNvPr id="25" name="AutoShape 55"/>
          <p:cNvCxnSpPr>
            <a:cxnSpLocks noChangeShapeType="1"/>
          </p:cNvCxnSpPr>
          <p:nvPr/>
        </p:nvCxnSpPr>
        <p:spPr bwMode="auto">
          <a:xfrm flipH="1">
            <a:off x="6196027" y="5857892"/>
            <a:ext cx="241300" cy="0"/>
          </a:xfrm>
          <a:prstGeom prst="straightConnector1">
            <a:avLst/>
          </a:prstGeom>
          <a:noFill/>
          <a:ln w="9525">
            <a:solidFill>
              <a:schemeClr val="tx1"/>
            </a:solidFill>
            <a:round/>
            <a:headEnd type="stealth" w="med" len="med"/>
            <a:tailEnd/>
          </a:ln>
        </p:spPr>
      </p:cxnSp>
      <p:cxnSp>
        <p:nvCxnSpPr>
          <p:cNvPr id="26" name="AutoShape 56"/>
          <p:cNvCxnSpPr>
            <a:cxnSpLocks noChangeShapeType="1"/>
          </p:cNvCxnSpPr>
          <p:nvPr/>
        </p:nvCxnSpPr>
        <p:spPr bwMode="auto">
          <a:xfrm>
            <a:off x="5553090" y="5857892"/>
            <a:ext cx="198437" cy="0"/>
          </a:xfrm>
          <a:prstGeom prst="straightConnector1">
            <a:avLst/>
          </a:prstGeom>
          <a:noFill/>
          <a:ln w="9525">
            <a:solidFill>
              <a:schemeClr val="tx1"/>
            </a:solidFill>
            <a:round/>
            <a:headEnd type="stealth" w="med" len="med"/>
            <a:tailEnd/>
          </a:ln>
        </p:spPr>
      </p:cxnSp>
      <p:graphicFrame>
        <p:nvGraphicFramePr>
          <p:cNvPr id="27" name="Group 57"/>
          <p:cNvGraphicFramePr>
            <a:graphicFrameLocks noGrp="1"/>
          </p:cNvGraphicFramePr>
          <p:nvPr/>
        </p:nvGraphicFramePr>
        <p:xfrm>
          <a:off x="4903802" y="5643578"/>
          <a:ext cx="1811338" cy="1058672"/>
        </p:xfrm>
        <a:graphic>
          <a:graphicData uri="http://schemas.openxmlformats.org/drawingml/2006/table">
            <a:tbl>
              <a:tblPr/>
              <a:tblGrid>
                <a:gridCol w="381000"/>
                <a:gridCol w="257175"/>
                <a:gridCol w="198438"/>
                <a:gridCol w="230187"/>
                <a:gridCol w="214313"/>
                <a:gridCol w="241300"/>
                <a:gridCol w="288925"/>
              </a:tblGrid>
              <a:tr h="1492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800" b="1" i="0" u="none" strike="noStrike" cap="none" normalizeH="0" baseline="0" dirty="0" smtClean="0">
                          <a:ln>
                            <a:noFill/>
                          </a:ln>
                          <a:solidFill>
                            <a:srgbClr val="666699"/>
                          </a:solidFill>
                          <a:effectLst/>
                          <a:latin typeface="Arial" charset="0"/>
                          <a:cs typeface="Nazanin" pitchFamily="2" charset="-78"/>
                        </a:rPr>
                        <a:t>محصول</a:t>
                      </a:r>
                      <a:endParaRPr kumimoji="0" lang="en-US" sz="800" b="1" i="0" u="none" strike="noStrike" cap="none" normalizeH="0" baseline="0" dirty="0" smtClean="0">
                        <a:ln>
                          <a:noFill/>
                        </a:ln>
                        <a:solidFill>
                          <a:srgbClr val="666699"/>
                        </a:solidFill>
                        <a:effectLst/>
                        <a:latin typeface="Arial" charset="0"/>
                        <a:cs typeface="Nazanin" pitchFamily="2" charset="-78"/>
                      </a:endParaRPr>
                    </a:p>
                  </a:txBody>
                  <a:tcPr marL="0" marR="0" marT="0" marB="0" anchor="ctr" horzOverflow="overflow">
                    <a:lnL w="19050" cap="flat" cmpd="sng" algn="ctr">
                      <a:solidFill>
                        <a:srgbClr val="6666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rowSpan="2" gridSpan="6">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666699"/>
                          </a:solidFill>
                          <a:effectLst/>
                          <a:latin typeface="Arial" charset="0"/>
                          <a:cs typeface="Nazanin" pitchFamily="2" charset="-78"/>
                        </a:rPr>
                        <a:t>استراتژي‌هاي مديريت منابع انساني (آسترمن)</a:t>
                      </a:r>
                      <a:endParaRPr kumimoji="0" lang="en-US" sz="1000" b="1" i="0" u="none" strike="noStrike" cap="none" normalizeH="0" baseline="0" smtClean="0">
                        <a:ln>
                          <a:noFill/>
                        </a:ln>
                        <a:solidFill>
                          <a:srgbClr val="666699"/>
                        </a:solidFill>
                        <a:effectLst/>
                        <a:latin typeface="Arial" charset="0"/>
                        <a:cs typeface="Nazanin" pitchFamily="2" charset="-78"/>
                      </a:endParaRPr>
                    </a:p>
                  </a:txBody>
                  <a:tcPr marL="0" marR="0" marT="0" marB="0" anchor="ctr" horzOverflow="overflow">
                    <a:lnL w="12700" cap="flat" cmpd="sng" algn="ctr">
                      <a:solidFill>
                        <a:schemeClr val="tx1"/>
                      </a:solidFill>
                      <a:prstDash val="solid"/>
                      <a:round/>
                      <a:headEnd type="none" w="med" len="med"/>
                      <a:tailEnd type="none" w="med" len="med"/>
                    </a:lnL>
                    <a:lnR w="19050" cap="flat" cmpd="sng" algn="ctr">
                      <a:solidFill>
                        <a:srgbClr val="6666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FFE9"/>
                        </a:gs>
                        <a:gs pos="100000">
                          <a:schemeClr val="bg1"/>
                        </a:gs>
                      </a:gsLst>
                      <a:lin ang="5400000" scaled="1"/>
                    </a:gra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152400">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666699"/>
                        </a:solidFill>
                        <a:effectLst/>
                        <a:latin typeface="Arial" charset="0"/>
                        <a:cs typeface="Nazanin" pitchFamily="2" charset="-78"/>
                      </a:endParaRPr>
                    </a:p>
                  </a:txBody>
                  <a:tcPr marL="0" marR="0" marT="0" marB="0" anchor="ctr" horzOverflow="overflow">
                    <a:lnL w="19050" cap="flat" cmpd="sng" algn="ctr">
                      <a:solidFill>
                        <a:srgbClr val="66669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96838">
                <a:tc vMerge="1">
                  <a:txBody>
                    <a:bodyPr/>
                    <a:lstStyle/>
                    <a:p>
                      <a:endParaRPr lang="en-US"/>
                    </a:p>
                  </a:txBody>
                  <a:tcPr/>
                </a:tc>
                <a:tc rowSpan="2"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900" b="1" i="0" u="none" strike="noStrike" cap="none" normalizeH="0" baseline="0" dirty="0" smtClean="0">
                          <a:ln>
                            <a:noFill/>
                          </a:ln>
                          <a:solidFill>
                            <a:srgbClr val="000066"/>
                          </a:solidFill>
                          <a:effectLst/>
                          <a:latin typeface="Arial" charset="0"/>
                          <a:cs typeface="Nazanin" pitchFamily="2" charset="-78"/>
                        </a:rPr>
                        <a:t>مبتني بر</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900" b="1" i="0" u="none" strike="noStrike" cap="none" normalizeH="0" baseline="0" dirty="0" smtClean="0">
                          <a:ln>
                            <a:noFill/>
                          </a:ln>
                          <a:solidFill>
                            <a:srgbClr val="000066"/>
                          </a:solidFill>
                          <a:effectLst/>
                          <a:latin typeface="Arial" charset="0"/>
                          <a:cs typeface="Nazanin" pitchFamily="2" charset="-78"/>
                        </a:rPr>
                        <a:t>حقوق</a:t>
                      </a:r>
                      <a:endParaRPr kumimoji="0" lang="en-US" sz="900" b="1" i="0" u="none" strike="noStrike" cap="none" normalizeH="0" baseline="0" dirty="0" smtClean="0">
                        <a:ln>
                          <a:noFill/>
                        </a:ln>
                        <a:solidFill>
                          <a:srgbClr val="000066"/>
                        </a:solidFill>
                        <a:effectLst/>
                        <a:latin typeface="Arial" charset="0"/>
                        <a:cs typeface="Nazanin" pitchFamily="2" charset="-78"/>
                      </a:endParaRPr>
                    </a:p>
                  </a:txBody>
                  <a:tcPr marL="0" marR="0" marT="0" marB="0" anchor="ctr" horzOverflow="overflow">
                    <a:lnL w="3175" cap="flat" cmpd="sng" algn="ctr">
                      <a:solidFill>
                        <a:srgbClr val="666699"/>
                      </a:solidFill>
                      <a:prstDash val="solid"/>
                      <a:round/>
                      <a:headEnd type="none" w="med" len="med"/>
                      <a:tailEnd type="none" w="med" len="med"/>
                    </a:lnL>
                    <a:lnR w="3175" cap="flat" cmpd="sng" algn="ctr">
                      <a:solidFill>
                        <a:srgbClr val="666699"/>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666699"/>
                      </a:solidFill>
                      <a:prstDash val="solid"/>
                      <a:round/>
                      <a:headEnd type="none" w="med" len="med"/>
                      <a:tailEnd type="none" w="med" len="med"/>
                    </a:lnB>
                    <a:lnTlToBr>
                      <a:noFill/>
                    </a:lnTlToBr>
                    <a:lnBlToTr>
                      <a:noFill/>
                    </a:lnBlToTr>
                    <a:gradFill rotWithShape="1">
                      <a:gsLst>
                        <a:gs pos="0">
                          <a:schemeClr val="bg1"/>
                        </a:gs>
                        <a:gs pos="50000">
                          <a:srgbClr val="FFFFCC"/>
                        </a:gs>
                        <a:gs pos="100000">
                          <a:schemeClr val="bg1"/>
                        </a:gs>
                      </a:gsLst>
                      <a:lin ang="5400000" scaled="1"/>
                    </a:gradFill>
                  </a:tcPr>
                </a:tc>
                <a:tc rowSpan="2" hMerge="1">
                  <a:txBody>
                    <a:bodyPr/>
                    <a:lstStyle/>
                    <a:p>
                      <a:endParaRPr lang="en-US"/>
                    </a:p>
                  </a:txBody>
                  <a:tcPr/>
                </a:tc>
                <a:tc rowSpan="2" hMerge="1">
                  <a:txBody>
                    <a:bodyPr/>
                    <a:lstStyle/>
                    <a:p>
                      <a:endParaRPr lang="en-US"/>
                    </a:p>
                  </a:txBody>
                  <a:tcPr/>
                </a:tc>
                <a:tc rowSpan="2"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900" b="1" i="0" u="none" strike="noStrike" cap="none" normalizeH="0" baseline="0" smtClean="0">
                          <a:ln>
                            <a:noFill/>
                          </a:ln>
                          <a:solidFill>
                            <a:srgbClr val="000066"/>
                          </a:solidFill>
                          <a:effectLst/>
                          <a:latin typeface="Arial" charset="0"/>
                          <a:cs typeface="Nazanin" pitchFamily="2" charset="-78"/>
                        </a:rPr>
                        <a:t>مبتني بر</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900" b="1" i="0" u="none" strike="noStrike" cap="none" normalizeH="0" baseline="0" smtClean="0">
                          <a:ln>
                            <a:noFill/>
                          </a:ln>
                          <a:solidFill>
                            <a:srgbClr val="000066"/>
                          </a:solidFill>
                          <a:effectLst/>
                          <a:latin typeface="Arial" charset="0"/>
                          <a:cs typeface="Nazanin" pitchFamily="2" charset="-78"/>
                        </a:rPr>
                        <a:t>مهارت</a:t>
                      </a:r>
                      <a:endParaRPr kumimoji="0" lang="en-US" sz="9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w="3175" cap="flat" cmpd="sng" algn="ctr">
                      <a:solidFill>
                        <a:srgbClr val="666699"/>
                      </a:solidFill>
                      <a:prstDash val="solid"/>
                      <a:round/>
                      <a:headEnd type="none" w="med" len="med"/>
                      <a:tailEnd type="none" w="med" len="med"/>
                    </a:lnL>
                    <a:lnR w="19050" cap="flat" cmpd="sng" algn="ctr">
                      <a:solidFill>
                        <a:srgbClr val="666699"/>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666699"/>
                      </a:solidFill>
                      <a:prstDash val="solid"/>
                      <a:round/>
                      <a:headEnd type="none" w="med" len="med"/>
                      <a:tailEnd type="none" w="med" len="med"/>
                    </a:lnB>
                    <a:lnTlToBr>
                      <a:noFill/>
                    </a:lnTlToBr>
                    <a:lnBlToTr>
                      <a:noFill/>
                    </a:lnBlToTr>
                    <a:gradFill rotWithShape="1">
                      <a:gsLst>
                        <a:gs pos="0">
                          <a:schemeClr val="bg1"/>
                        </a:gs>
                        <a:gs pos="50000">
                          <a:srgbClr val="FFFFCC"/>
                        </a:gs>
                        <a:gs pos="100000">
                          <a:schemeClr val="bg1"/>
                        </a:gs>
                      </a:gsLst>
                      <a:lin ang="5400000" scaled="1"/>
                    </a:gradFill>
                  </a:tcPr>
                </a:tc>
                <a:tc rowSpan="2" hMerge="1">
                  <a:txBody>
                    <a:bodyPr/>
                    <a:lstStyle/>
                    <a:p>
                      <a:endParaRPr lang="en-US"/>
                    </a:p>
                  </a:txBody>
                  <a:tcPr/>
                </a:tc>
                <a:tc rowSpan="2" hMerge="1">
                  <a:txBody>
                    <a:bodyPr/>
                    <a:lstStyle/>
                    <a:p>
                      <a:endParaRPr lang="en-US"/>
                    </a:p>
                  </a:txBody>
                  <a:tcPr/>
                </a:tc>
              </a:tr>
              <a:tr h="117475">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800" b="1" i="0" u="none" strike="noStrike" cap="none" normalizeH="0" baseline="0" smtClean="0">
                          <a:ln>
                            <a:noFill/>
                          </a:ln>
                          <a:solidFill>
                            <a:srgbClr val="666699"/>
                          </a:solidFill>
                          <a:effectLst/>
                          <a:latin typeface="Arial" charset="0"/>
                          <a:cs typeface="Nazanin" pitchFamily="2" charset="-78"/>
                        </a:rPr>
                        <a:t>کنترل</a:t>
                      </a:r>
                      <a:endParaRPr kumimoji="0" lang="en-US" sz="800" b="1" i="0" u="none" strike="noStrike" cap="none" normalizeH="0" baseline="0" smtClean="0">
                        <a:ln>
                          <a:noFill/>
                        </a:ln>
                        <a:solidFill>
                          <a:srgbClr val="666699"/>
                        </a:solidFill>
                        <a:effectLst/>
                        <a:latin typeface="Arial" charset="0"/>
                        <a:cs typeface="Nazanin" pitchFamily="2" charset="-78"/>
                      </a:endParaRPr>
                    </a:p>
                  </a:txBody>
                  <a:tcPr marL="0" marR="0" marT="0" marB="0" anchor="ctr" horzOverflow="overflow">
                    <a:lnL w="19050" cap="flat" cmpd="sng" algn="ctr">
                      <a:solidFill>
                        <a:srgbClr val="666699"/>
                      </a:solidFill>
                      <a:prstDash val="solid"/>
                      <a:round/>
                      <a:headEnd type="none" w="med" len="med"/>
                      <a:tailEnd type="none" w="med" len="med"/>
                    </a:lnL>
                    <a:lnR w="3175" cap="flat" cmpd="sng" algn="ctr">
                      <a:solidFill>
                        <a:srgbClr val="666699"/>
                      </a:solidFill>
                      <a:prstDash val="solid"/>
                      <a:round/>
                      <a:headEnd type="none" w="med" len="med"/>
                      <a:tailEnd type="none" w="med" len="med"/>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34925">
                <a:tc vMerge="1">
                  <a:txBody>
                    <a:bodyPr/>
                    <a:lstStyle/>
                    <a:p>
                      <a:endParaRPr lang="en-US"/>
                    </a:p>
                  </a:txBody>
                  <a:tcPr/>
                </a:tc>
                <a:tc rowSpan="2"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900" b="1" i="0" u="none" strike="noStrike" cap="none" normalizeH="0" baseline="0" smtClean="0">
                          <a:ln>
                            <a:noFill/>
                          </a:ln>
                          <a:solidFill>
                            <a:srgbClr val="000066"/>
                          </a:solidFill>
                          <a:effectLst/>
                          <a:latin typeface="Arial" charset="0"/>
                          <a:cs typeface="Nazanin" pitchFamily="2" charset="-78"/>
                        </a:rPr>
                        <a:t>مبتني بر استخدام صنعتي</a:t>
                      </a:r>
                      <a:endParaRPr kumimoji="0" lang="en-US" sz="9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w="3175" cap="flat" cmpd="sng" algn="ctr">
                      <a:solidFill>
                        <a:srgbClr val="666699"/>
                      </a:solidFill>
                      <a:prstDash val="solid"/>
                      <a:round/>
                      <a:headEnd type="none" w="med" len="med"/>
                      <a:tailEnd type="none" w="med" len="med"/>
                    </a:lnL>
                    <a:lnR w="3175" cap="flat" cmpd="sng" algn="ctr">
                      <a:solidFill>
                        <a:srgbClr val="666699"/>
                      </a:solidFill>
                      <a:prstDash val="solid"/>
                      <a:round/>
                      <a:headEnd type="none" w="med" len="med"/>
                      <a:tailEnd type="none" w="med" len="med"/>
                    </a:lnR>
                    <a:lnT w="3175" cap="flat" cmpd="sng" algn="ctr">
                      <a:solidFill>
                        <a:srgbClr val="666699"/>
                      </a:solidFill>
                      <a:prstDash val="solid"/>
                      <a:round/>
                      <a:headEnd type="none" w="med" len="med"/>
                      <a:tailEnd type="none" w="med" len="med"/>
                    </a:lnT>
                    <a:lnB w="3175" cap="flat" cmpd="sng" algn="ctr">
                      <a:solidFill>
                        <a:srgbClr val="666699"/>
                      </a:solidFill>
                      <a:prstDash val="solid"/>
                      <a:round/>
                      <a:headEnd type="none" w="med" len="med"/>
                      <a:tailEnd type="none" w="med" len="med"/>
                    </a:lnB>
                    <a:lnTlToBr>
                      <a:noFill/>
                    </a:lnTlToBr>
                    <a:lnBlToTr>
                      <a:noFill/>
                    </a:lnBlToTr>
                    <a:gradFill rotWithShape="1">
                      <a:gsLst>
                        <a:gs pos="0">
                          <a:schemeClr val="bg1"/>
                        </a:gs>
                        <a:gs pos="50000">
                          <a:srgbClr val="FFFFCC"/>
                        </a:gs>
                        <a:gs pos="100000">
                          <a:schemeClr val="bg1"/>
                        </a:gs>
                      </a:gsLst>
                      <a:lin ang="5400000" scaled="1"/>
                    </a:gradFill>
                  </a:tcPr>
                </a:tc>
                <a:tc rowSpan="2" hMerge="1">
                  <a:txBody>
                    <a:bodyPr/>
                    <a:lstStyle/>
                    <a:p>
                      <a:endParaRPr lang="en-US"/>
                    </a:p>
                  </a:txBody>
                  <a:tcPr/>
                </a:tc>
                <a:tc rowSpan="2" hMerge="1">
                  <a:txBody>
                    <a:bodyPr/>
                    <a:lstStyle/>
                    <a:p>
                      <a:endParaRPr lang="en-US"/>
                    </a:p>
                  </a:txBody>
                  <a:tcPr/>
                </a:tc>
                <a:tc rowSpan="2"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900" b="1" i="0" u="none" strike="noStrike" cap="none" normalizeH="0" baseline="0" smtClean="0">
                          <a:ln>
                            <a:noFill/>
                          </a:ln>
                          <a:solidFill>
                            <a:srgbClr val="000066"/>
                          </a:solidFill>
                          <a:effectLst/>
                          <a:latin typeface="Arial" charset="0"/>
                          <a:cs typeface="Nazanin" pitchFamily="2" charset="-78"/>
                        </a:rPr>
                        <a:t>ثانويه</a:t>
                      </a:r>
                      <a:endParaRPr kumimoji="0" lang="en-US" sz="9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w="3175" cap="flat" cmpd="sng" algn="ctr">
                      <a:solidFill>
                        <a:srgbClr val="666699"/>
                      </a:solidFill>
                      <a:prstDash val="solid"/>
                      <a:round/>
                      <a:headEnd type="none" w="med" len="med"/>
                      <a:tailEnd type="none" w="med" len="med"/>
                    </a:lnL>
                    <a:lnR w="19050" cap="flat" cmpd="sng" algn="ctr">
                      <a:solidFill>
                        <a:srgbClr val="666699"/>
                      </a:solidFill>
                      <a:prstDash val="solid"/>
                      <a:round/>
                      <a:headEnd type="none" w="med" len="med"/>
                      <a:tailEnd type="none" w="med" len="med"/>
                    </a:lnR>
                    <a:lnT w="3175" cap="flat" cmpd="sng" algn="ctr">
                      <a:solidFill>
                        <a:srgbClr val="666699"/>
                      </a:solidFill>
                      <a:prstDash val="solid"/>
                      <a:round/>
                      <a:headEnd type="none" w="med" len="med"/>
                      <a:tailEnd type="none" w="med" len="med"/>
                    </a:lnT>
                    <a:lnB w="3175" cap="flat" cmpd="sng" algn="ctr">
                      <a:solidFill>
                        <a:srgbClr val="666699"/>
                      </a:solidFill>
                      <a:prstDash val="solid"/>
                      <a:round/>
                      <a:headEnd type="none" w="med" len="med"/>
                      <a:tailEnd type="none" w="med" len="med"/>
                    </a:lnB>
                    <a:lnTlToBr>
                      <a:noFill/>
                    </a:lnTlToBr>
                    <a:lnBlToTr>
                      <a:noFill/>
                    </a:lnBlToTr>
                    <a:gradFill rotWithShape="1">
                      <a:gsLst>
                        <a:gs pos="0">
                          <a:schemeClr val="bg1"/>
                        </a:gs>
                        <a:gs pos="50000">
                          <a:srgbClr val="FFFFCC"/>
                        </a:gs>
                        <a:gs pos="100000">
                          <a:schemeClr val="bg1"/>
                        </a:gs>
                      </a:gsLst>
                      <a:lin ang="5400000" scaled="1"/>
                    </a:gradFill>
                  </a:tcPr>
                </a:tc>
                <a:tc rowSpan="2" hMerge="1">
                  <a:txBody>
                    <a:bodyPr/>
                    <a:lstStyle/>
                    <a:p>
                      <a:endParaRPr lang="en-US"/>
                    </a:p>
                  </a:txBody>
                  <a:tcPr/>
                </a:tc>
                <a:tc rowSpan="2" hMerge="1">
                  <a:txBody>
                    <a:bodyPr/>
                    <a:lstStyle/>
                    <a:p>
                      <a:endParaRPr lang="en-US"/>
                    </a:p>
                  </a:txBody>
                  <a:tcPr/>
                </a:tc>
              </a:tr>
              <a:tr h="1285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smtClean="0">
                        <a:ln>
                          <a:noFill/>
                        </a:ln>
                        <a:solidFill>
                          <a:srgbClr val="666699"/>
                        </a:solidFill>
                        <a:effectLst/>
                        <a:latin typeface="Arial" charset="0"/>
                        <a:cs typeface="Nazanin" pitchFamily="2" charset="-78"/>
                      </a:endParaRPr>
                    </a:p>
                  </a:txBody>
                  <a:tcPr marL="0" marR="0" marT="0" marB="0" anchor="ctr" horzOverflow="overflow">
                    <a:lnL w="19050" cap="flat" cmpd="sng" algn="ctr">
                      <a:solidFill>
                        <a:srgbClr val="666699"/>
                      </a:solidFill>
                      <a:prstDash val="solid"/>
                      <a:round/>
                      <a:headEnd type="none" w="med" len="med"/>
                      <a:tailEnd type="none" w="med" len="med"/>
                    </a:lnL>
                    <a:lnR w="3175" cap="flat" cmpd="sng" algn="ctr">
                      <a:solidFill>
                        <a:srgbClr val="666699"/>
                      </a:solidFill>
                      <a:prstDash val="solid"/>
                      <a:round/>
                      <a:headEnd type="none" w="med" len="med"/>
                      <a:tailEnd type="none" w="med" len="med"/>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1778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700" b="1" i="0" u="none" strike="noStrike" cap="none" normalizeH="0" baseline="0" smtClean="0">
                          <a:ln>
                            <a:noFill/>
                          </a:ln>
                          <a:solidFill>
                            <a:srgbClr val="000066"/>
                          </a:solidFill>
                          <a:effectLst/>
                          <a:latin typeface="Arial" charset="0"/>
                          <a:cs typeface="Nazanin" pitchFamily="2" charset="-78"/>
                        </a:rPr>
                        <a:t>فرايند</a:t>
                      </a: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w="19050" cap="flat" cmpd="sng" algn="ctr">
                      <a:solidFill>
                        <a:srgbClr val="666699"/>
                      </a:solidFill>
                      <a:prstDash val="solid"/>
                      <a:round/>
                      <a:headEnd type="none" w="med" len="med"/>
                      <a:tailEnd type="none" w="med" len="med"/>
                    </a:lnL>
                    <a:lnR>
                      <a:noFill/>
                    </a:lnR>
                    <a:lnT>
                      <a:noFill/>
                    </a:lnT>
                    <a:lnB w="1905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700" b="1" i="0" u="none" strike="noStrike" cap="none" normalizeH="0" baseline="0" smtClean="0">
                          <a:ln>
                            <a:noFill/>
                          </a:ln>
                          <a:solidFill>
                            <a:srgbClr val="000066"/>
                          </a:solidFill>
                          <a:effectLst/>
                          <a:latin typeface="Arial" charset="0"/>
                          <a:cs typeface="Nazanin" pitchFamily="2" charset="-78"/>
                        </a:rPr>
                        <a:t>داخل</a:t>
                      </a: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a:noFill/>
                    </a:lnL>
                    <a:lnR>
                      <a:noFill/>
                    </a:lnR>
                    <a:lnT w="3175" cap="flat" cmpd="sng" algn="ctr">
                      <a:solidFill>
                        <a:srgbClr val="666699"/>
                      </a:solidFill>
                      <a:prstDash val="solid"/>
                      <a:round/>
                      <a:headEnd type="none" w="med" len="med"/>
                      <a:tailEnd type="none" w="med" len="med"/>
                    </a:lnT>
                    <a:lnB w="1905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a:noFill/>
                    </a:lnL>
                    <a:lnR>
                      <a:noFill/>
                    </a:lnR>
                    <a:lnT w="3175" cap="flat" cmpd="sng" algn="ctr">
                      <a:solidFill>
                        <a:srgbClr val="666699"/>
                      </a:solidFill>
                      <a:prstDash val="solid"/>
                      <a:round/>
                      <a:headEnd type="none" w="med" len="med"/>
                      <a:tailEnd type="none" w="med" len="med"/>
                    </a:lnT>
                    <a:lnB w="19050" cap="flat" cmpd="sng" algn="ctr">
                      <a:solidFill>
                        <a:srgbClr val="666699"/>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700" b="1" i="0" u="none" strike="noStrike" cap="none" normalizeH="0" baseline="0" smtClean="0">
                          <a:ln>
                            <a:noFill/>
                          </a:ln>
                          <a:solidFill>
                            <a:srgbClr val="000066"/>
                          </a:solidFill>
                          <a:effectLst/>
                          <a:latin typeface="Arial" charset="0"/>
                          <a:cs typeface="Nazanin" pitchFamily="2" charset="-78"/>
                        </a:rPr>
                        <a:t>بازار کار</a:t>
                      </a: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a:noFill/>
                    </a:lnL>
                    <a:lnR>
                      <a:noFill/>
                    </a:lnR>
                    <a:lnT w="3175" cap="flat" cmpd="sng" algn="ctr">
                      <a:solidFill>
                        <a:srgbClr val="666699"/>
                      </a:solidFill>
                      <a:prstDash val="solid"/>
                      <a:round/>
                      <a:headEnd type="none" w="med" len="med"/>
                      <a:tailEnd type="none" w="med" len="med"/>
                    </a:lnT>
                    <a:lnB w="19050" cap="flat" cmpd="sng" algn="ctr">
                      <a:solidFill>
                        <a:srgbClr val="666699"/>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a:noFill/>
                    </a:lnL>
                    <a:lnR>
                      <a:noFill/>
                    </a:lnR>
                    <a:lnT w="3175" cap="flat" cmpd="sng" algn="ctr">
                      <a:solidFill>
                        <a:srgbClr val="666699"/>
                      </a:solidFill>
                      <a:prstDash val="solid"/>
                      <a:round/>
                      <a:headEnd type="none" w="med" len="med"/>
                      <a:tailEnd type="none" w="med" len="med"/>
                    </a:lnT>
                    <a:lnB w="1905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700" b="1" i="0" u="none" strike="noStrike" cap="none" normalizeH="0" baseline="0" smtClean="0">
                          <a:ln>
                            <a:noFill/>
                          </a:ln>
                          <a:solidFill>
                            <a:srgbClr val="000066"/>
                          </a:solidFill>
                          <a:effectLst/>
                          <a:latin typeface="Arial" charset="0"/>
                          <a:cs typeface="Nazanin" pitchFamily="2" charset="-78"/>
                        </a:rPr>
                        <a:t>خارج</a:t>
                      </a: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a:noFill/>
                    </a:lnL>
                    <a:lnR w="19050" cap="flat" cmpd="sng" algn="ctr">
                      <a:solidFill>
                        <a:srgbClr val="666699"/>
                      </a:solidFill>
                      <a:prstDash val="solid"/>
                      <a:round/>
                      <a:headEnd type="none" w="med" len="med"/>
                      <a:tailEnd type="none" w="med" len="med"/>
                    </a:lnR>
                    <a:lnT w="3175" cap="flat" cmpd="sng" algn="ctr">
                      <a:solidFill>
                        <a:srgbClr val="666699"/>
                      </a:solidFill>
                      <a:prstDash val="solid"/>
                      <a:round/>
                      <a:headEnd type="none" w="med" len="med"/>
                      <a:tailEnd type="none" w="med" len="med"/>
                    </a:lnT>
                    <a:lnB w="19050" cap="flat" cmpd="sng" algn="ctr">
                      <a:solidFill>
                        <a:srgbClr val="666699"/>
                      </a:solidFill>
                      <a:prstDash val="solid"/>
                      <a:round/>
                      <a:headEnd type="none" w="med" len="med"/>
                      <a:tailEnd type="none" w="med" len="med"/>
                    </a:lnB>
                    <a:lnTlToBr>
                      <a:noFill/>
                    </a:lnTlToBr>
                    <a:lnBlToTr>
                      <a:noFill/>
                    </a:lnBlToTr>
                    <a:noFill/>
                  </a:tcPr>
                </a:tc>
              </a:tr>
            </a:tbl>
          </a:graphicData>
        </a:graphic>
      </p:graphicFrame>
      <p:cxnSp>
        <p:nvCxnSpPr>
          <p:cNvPr id="28" name="AutoShape 83"/>
          <p:cNvCxnSpPr>
            <a:cxnSpLocks noChangeShapeType="1"/>
          </p:cNvCxnSpPr>
          <p:nvPr/>
        </p:nvCxnSpPr>
        <p:spPr bwMode="auto">
          <a:xfrm>
            <a:off x="5094302" y="5792803"/>
            <a:ext cx="0" cy="252412"/>
          </a:xfrm>
          <a:prstGeom prst="straightConnector1">
            <a:avLst/>
          </a:prstGeom>
          <a:noFill/>
          <a:ln w="9525">
            <a:solidFill>
              <a:schemeClr val="tx1"/>
            </a:solidFill>
            <a:round/>
            <a:headEnd type="stealth" w="med" len="med"/>
            <a:tailEnd/>
          </a:ln>
        </p:spPr>
      </p:cxnSp>
      <p:cxnSp>
        <p:nvCxnSpPr>
          <p:cNvPr id="29" name="AutoShape 84"/>
          <p:cNvCxnSpPr>
            <a:cxnSpLocks noChangeShapeType="1"/>
          </p:cNvCxnSpPr>
          <p:nvPr/>
        </p:nvCxnSpPr>
        <p:spPr bwMode="auto">
          <a:xfrm flipV="1">
            <a:off x="5094302" y="6283340"/>
            <a:ext cx="0" cy="238125"/>
          </a:xfrm>
          <a:prstGeom prst="straightConnector1">
            <a:avLst/>
          </a:prstGeom>
          <a:noFill/>
          <a:ln w="9525">
            <a:solidFill>
              <a:schemeClr val="tx1"/>
            </a:solidFill>
            <a:round/>
            <a:headEnd type="stealth" w="med" len="med"/>
            <a:tailEnd/>
          </a:ln>
        </p:spPr>
      </p:cxnSp>
      <p:cxnSp>
        <p:nvCxnSpPr>
          <p:cNvPr id="30" name="AutoShape 85"/>
          <p:cNvCxnSpPr>
            <a:cxnSpLocks noChangeShapeType="1"/>
          </p:cNvCxnSpPr>
          <p:nvPr/>
        </p:nvCxnSpPr>
        <p:spPr bwMode="auto">
          <a:xfrm>
            <a:off x="5541977" y="6610365"/>
            <a:ext cx="198438" cy="0"/>
          </a:xfrm>
          <a:prstGeom prst="straightConnector1">
            <a:avLst/>
          </a:prstGeom>
          <a:noFill/>
          <a:ln w="9525">
            <a:solidFill>
              <a:schemeClr val="tx1"/>
            </a:solidFill>
            <a:round/>
            <a:headEnd type="stealth" w="med" len="med"/>
            <a:tailEnd/>
          </a:ln>
        </p:spPr>
      </p:cxnSp>
      <p:cxnSp>
        <p:nvCxnSpPr>
          <p:cNvPr id="31" name="AutoShape 86"/>
          <p:cNvCxnSpPr>
            <a:cxnSpLocks noChangeShapeType="1"/>
          </p:cNvCxnSpPr>
          <p:nvPr/>
        </p:nvCxnSpPr>
        <p:spPr bwMode="auto">
          <a:xfrm flipH="1">
            <a:off x="6184915" y="6610365"/>
            <a:ext cx="241300" cy="0"/>
          </a:xfrm>
          <a:prstGeom prst="straightConnector1">
            <a:avLst/>
          </a:prstGeom>
          <a:noFill/>
          <a:ln w="9525">
            <a:solidFill>
              <a:schemeClr val="tx1"/>
            </a:solidFill>
            <a:round/>
            <a:headEnd type="stealth" w="med" len="med"/>
            <a:tailEnd/>
          </a:ln>
        </p:spPr>
      </p:cxnSp>
      <p:graphicFrame>
        <p:nvGraphicFramePr>
          <p:cNvPr id="32" name="Group 87"/>
          <p:cNvGraphicFramePr>
            <a:graphicFrameLocks noGrp="1"/>
          </p:cNvGraphicFramePr>
          <p:nvPr/>
        </p:nvGraphicFramePr>
        <p:xfrm>
          <a:off x="2546348" y="5643578"/>
          <a:ext cx="1811338" cy="1049338"/>
        </p:xfrm>
        <a:graphic>
          <a:graphicData uri="http://schemas.openxmlformats.org/drawingml/2006/table">
            <a:tbl>
              <a:tblPr/>
              <a:tblGrid>
                <a:gridCol w="381000"/>
                <a:gridCol w="257175"/>
                <a:gridCol w="198438"/>
                <a:gridCol w="230187"/>
                <a:gridCol w="214313"/>
                <a:gridCol w="241300"/>
                <a:gridCol w="288925"/>
              </a:tblGrid>
              <a:tr h="1492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800" b="1" i="0" u="none" strike="noStrike" cap="none" normalizeH="0" baseline="0" smtClean="0">
                          <a:ln>
                            <a:noFill/>
                          </a:ln>
                          <a:solidFill>
                            <a:srgbClr val="666699"/>
                          </a:solidFill>
                          <a:effectLst/>
                          <a:latin typeface="Arial" charset="0"/>
                          <a:cs typeface="Nazanin" pitchFamily="2" charset="-78"/>
                        </a:rPr>
                        <a:t>محصول</a:t>
                      </a:r>
                      <a:endParaRPr kumimoji="0" lang="en-US" sz="800" b="1" i="0" u="none" strike="noStrike" cap="none" normalizeH="0" baseline="0" smtClean="0">
                        <a:ln>
                          <a:noFill/>
                        </a:ln>
                        <a:solidFill>
                          <a:srgbClr val="666699"/>
                        </a:solidFill>
                        <a:effectLst/>
                        <a:latin typeface="Arial" charset="0"/>
                        <a:cs typeface="Nazanin" pitchFamily="2" charset="-78"/>
                      </a:endParaRPr>
                    </a:p>
                  </a:txBody>
                  <a:tcPr marL="0" marR="0" marT="0" marB="0" anchor="ctr" horzOverflow="overflow">
                    <a:lnL w="19050" cap="flat" cmpd="sng" algn="ctr">
                      <a:solidFill>
                        <a:srgbClr val="6666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rowSpan="2" gridSpan="6">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666699"/>
                          </a:solidFill>
                          <a:effectLst/>
                          <a:latin typeface="Arial" charset="0"/>
                          <a:cs typeface="Nazanin" pitchFamily="2" charset="-78"/>
                        </a:rPr>
                        <a:t>استراتژي‌هاي مديريت منابع انساني (لپك و اسنل)</a:t>
                      </a:r>
                      <a:endParaRPr kumimoji="0" lang="en-US" sz="1000" b="1" i="0" u="none" strike="noStrike" cap="none" normalizeH="0" baseline="0" smtClean="0">
                        <a:ln>
                          <a:noFill/>
                        </a:ln>
                        <a:solidFill>
                          <a:srgbClr val="666699"/>
                        </a:solidFill>
                        <a:effectLst/>
                        <a:latin typeface="Arial" charset="0"/>
                        <a:cs typeface="Nazanin" pitchFamily="2" charset="-78"/>
                      </a:endParaRPr>
                    </a:p>
                  </a:txBody>
                  <a:tcPr marL="0" marR="0" marT="0" marB="0" anchor="ctr" horzOverflow="overflow">
                    <a:lnL w="12700" cap="flat" cmpd="sng" algn="ctr">
                      <a:solidFill>
                        <a:schemeClr val="tx1"/>
                      </a:solidFill>
                      <a:prstDash val="solid"/>
                      <a:round/>
                      <a:headEnd type="none" w="med" len="med"/>
                      <a:tailEnd type="none" w="med" len="med"/>
                    </a:lnL>
                    <a:lnR w="19050" cap="flat" cmpd="sng" algn="ctr">
                      <a:solidFill>
                        <a:srgbClr val="6666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FFE9"/>
                        </a:gs>
                        <a:gs pos="100000">
                          <a:schemeClr val="bg1"/>
                        </a:gs>
                      </a:gsLst>
                      <a:lin ang="5400000" scaled="1"/>
                    </a:gra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152400">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666699"/>
                        </a:solidFill>
                        <a:effectLst/>
                        <a:latin typeface="Arial" charset="0"/>
                        <a:cs typeface="Nazanin" pitchFamily="2" charset="-78"/>
                      </a:endParaRPr>
                    </a:p>
                  </a:txBody>
                  <a:tcPr marL="0" marR="0" marT="0" marB="0" anchor="ctr" horzOverflow="overflow">
                    <a:lnL w="19050" cap="flat" cmpd="sng" algn="ctr">
                      <a:solidFill>
                        <a:srgbClr val="66669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96838">
                <a:tc vMerge="1">
                  <a:txBody>
                    <a:bodyPr/>
                    <a:lstStyle/>
                    <a:p>
                      <a:endParaRPr lang="en-US"/>
                    </a:p>
                  </a:txBody>
                  <a:tcPr/>
                </a:tc>
                <a:tc rowSpan="2"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000" b="1" i="0" u="none" strike="noStrike" cap="none" normalizeH="0" baseline="0" smtClean="0">
                          <a:ln>
                            <a:noFill/>
                          </a:ln>
                          <a:solidFill>
                            <a:srgbClr val="000066"/>
                          </a:solidFill>
                          <a:effectLst/>
                          <a:latin typeface="Arial" charset="0"/>
                          <a:cs typeface="Nazanin" pitchFamily="2" charset="-78"/>
                        </a:rPr>
                        <a:t>تعهدي</a:t>
                      </a:r>
                      <a:endParaRPr kumimoji="0" lang="en-US" sz="9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w="3175" cap="flat" cmpd="sng" algn="ctr">
                      <a:solidFill>
                        <a:srgbClr val="666699"/>
                      </a:solidFill>
                      <a:prstDash val="solid"/>
                      <a:round/>
                      <a:headEnd type="none" w="med" len="med"/>
                      <a:tailEnd type="none" w="med" len="med"/>
                    </a:lnL>
                    <a:lnR w="3175" cap="flat" cmpd="sng" algn="ctr">
                      <a:solidFill>
                        <a:srgbClr val="666699"/>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666699"/>
                      </a:solidFill>
                      <a:prstDash val="solid"/>
                      <a:round/>
                      <a:headEnd type="none" w="med" len="med"/>
                      <a:tailEnd type="none" w="med" len="med"/>
                    </a:lnB>
                    <a:lnTlToBr>
                      <a:noFill/>
                    </a:lnTlToBr>
                    <a:lnBlToTr>
                      <a:noFill/>
                    </a:lnBlToTr>
                    <a:gradFill rotWithShape="1">
                      <a:gsLst>
                        <a:gs pos="0">
                          <a:schemeClr val="bg1"/>
                        </a:gs>
                        <a:gs pos="50000">
                          <a:srgbClr val="FFFFCC"/>
                        </a:gs>
                        <a:gs pos="100000">
                          <a:schemeClr val="bg1"/>
                        </a:gs>
                      </a:gsLst>
                      <a:lin ang="5400000" scaled="1"/>
                    </a:gradFill>
                  </a:tcPr>
                </a:tc>
                <a:tc rowSpan="2" hMerge="1">
                  <a:txBody>
                    <a:bodyPr/>
                    <a:lstStyle/>
                    <a:p>
                      <a:endParaRPr lang="en-US"/>
                    </a:p>
                  </a:txBody>
                  <a:tcPr/>
                </a:tc>
                <a:tc rowSpan="2" hMerge="1">
                  <a:txBody>
                    <a:bodyPr/>
                    <a:lstStyle/>
                    <a:p>
                      <a:endParaRPr lang="en-US"/>
                    </a:p>
                  </a:txBody>
                  <a:tcPr/>
                </a:tc>
                <a:tc rowSpan="2"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000" b="1" i="0" u="none" strike="noStrike" cap="none" normalizeH="0" baseline="0" smtClean="0">
                          <a:ln>
                            <a:noFill/>
                          </a:ln>
                          <a:solidFill>
                            <a:srgbClr val="000066"/>
                          </a:solidFill>
                          <a:effectLst/>
                          <a:latin typeface="Arial" charset="0"/>
                          <a:cs typeface="Nazanin" pitchFamily="2" charset="-78"/>
                        </a:rPr>
                        <a:t>مشورتي</a:t>
                      </a:r>
                      <a:endParaRPr kumimoji="0" lang="en-US" sz="9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w="3175" cap="flat" cmpd="sng" algn="ctr">
                      <a:solidFill>
                        <a:srgbClr val="666699"/>
                      </a:solidFill>
                      <a:prstDash val="solid"/>
                      <a:round/>
                      <a:headEnd type="none" w="med" len="med"/>
                      <a:tailEnd type="none" w="med" len="med"/>
                    </a:lnL>
                    <a:lnR w="19050" cap="flat" cmpd="sng" algn="ctr">
                      <a:solidFill>
                        <a:srgbClr val="666699"/>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666699"/>
                      </a:solidFill>
                      <a:prstDash val="solid"/>
                      <a:round/>
                      <a:headEnd type="none" w="med" len="med"/>
                      <a:tailEnd type="none" w="med" len="med"/>
                    </a:lnB>
                    <a:lnTlToBr>
                      <a:noFill/>
                    </a:lnTlToBr>
                    <a:lnBlToTr>
                      <a:noFill/>
                    </a:lnBlToTr>
                    <a:gradFill rotWithShape="1">
                      <a:gsLst>
                        <a:gs pos="0">
                          <a:schemeClr val="bg1"/>
                        </a:gs>
                        <a:gs pos="50000">
                          <a:srgbClr val="FFFFCC"/>
                        </a:gs>
                        <a:gs pos="100000">
                          <a:schemeClr val="bg1"/>
                        </a:gs>
                      </a:gsLst>
                      <a:lin ang="5400000" scaled="1"/>
                    </a:gradFill>
                  </a:tcPr>
                </a:tc>
                <a:tc rowSpan="2" hMerge="1">
                  <a:txBody>
                    <a:bodyPr/>
                    <a:lstStyle/>
                    <a:p>
                      <a:endParaRPr lang="en-US"/>
                    </a:p>
                  </a:txBody>
                  <a:tcPr/>
                </a:tc>
                <a:tc rowSpan="2" hMerge="1">
                  <a:txBody>
                    <a:bodyPr/>
                    <a:lstStyle/>
                    <a:p>
                      <a:endParaRPr lang="en-US"/>
                    </a:p>
                  </a:txBody>
                  <a:tcPr/>
                </a:tc>
              </a:tr>
              <a:tr h="203200">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800" b="1" i="0" u="none" strike="noStrike" cap="none" normalizeH="0" baseline="0" smtClean="0">
                          <a:ln>
                            <a:noFill/>
                          </a:ln>
                          <a:solidFill>
                            <a:srgbClr val="666699"/>
                          </a:solidFill>
                          <a:effectLst/>
                          <a:latin typeface="Arial" charset="0"/>
                          <a:cs typeface="Nazanin" pitchFamily="2" charset="-78"/>
                        </a:rPr>
                        <a:t>کنترل</a:t>
                      </a:r>
                      <a:endParaRPr kumimoji="0" lang="en-US" sz="800" b="1" i="0" u="none" strike="noStrike" cap="none" normalizeH="0" baseline="0" smtClean="0">
                        <a:ln>
                          <a:noFill/>
                        </a:ln>
                        <a:solidFill>
                          <a:srgbClr val="666699"/>
                        </a:solidFill>
                        <a:effectLst/>
                        <a:latin typeface="Arial" charset="0"/>
                        <a:cs typeface="Nazanin" pitchFamily="2" charset="-78"/>
                      </a:endParaRPr>
                    </a:p>
                  </a:txBody>
                  <a:tcPr marL="0" marR="0" marT="0" marB="0" anchor="ctr" horzOverflow="overflow">
                    <a:lnL w="19050" cap="flat" cmpd="sng" algn="ctr">
                      <a:solidFill>
                        <a:srgbClr val="666699"/>
                      </a:solidFill>
                      <a:prstDash val="solid"/>
                      <a:round/>
                      <a:headEnd type="none" w="med" len="med"/>
                      <a:tailEnd type="none" w="med" len="med"/>
                    </a:lnL>
                    <a:lnR w="3175" cap="flat" cmpd="sng" algn="ctr">
                      <a:solidFill>
                        <a:srgbClr val="666699"/>
                      </a:solidFill>
                      <a:prstDash val="solid"/>
                      <a:round/>
                      <a:headEnd type="none" w="med" len="med"/>
                      <a:tailEnd type="none" w="med" len="med"/>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34925">
                <a:tc vMerge="1">
                  <a:txBody>
                    <a:bodyPr/>
                    <a:lstStyle/>
                    <a:p>
                      <a:endParaRPr lang="en-US"/>
                    </a:p>
                  </a:txBody>
                  <a:tcPr/>
                </a:tc>
                <a:tc rowSpan="2"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000" b="1" i="0" u="none" strike="noStrike" cap="none" normalizeH="0" baseline="0" smtClean="0">
                          <a:ln>
                            <a:noFill/>
                          </a:ln>
                          <a:solidFill>
                            <a:srgbClr val="000066"/>
                          </a:solidFill>
                          <a:effectLst/>
                          <a:latin typeface="Arial" charset="0"/>
                          <a:cs typeface="Nazanin" pitchFamily="2" charset="-78"/>
                        </a:rPr>
                        <a:t>سنتي </a:t>
                      </a:r>
                      <a:endParaRPr kumimoji="0" lang="en-US" sz="9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w="3175" cap="flat" cmpd="sng" algn="ctr">
                      <a:solidFill>
                        <a:srgbClr val="666699"/>
                      </a:solidFill>
                      <a:prstDash val="solid"/>
                      <a:round/>
                      <a:headEnd type="none" w="med" len="med"/>
                      <a:tailEnd type="none" w="med" len="med"/>
                    </a:lnL>
                    <a:lnR w="3175" cap="flat" cmpd="sng" algn="ctr">
                      <a:solidFill>
                        <a:srgbClr val="666699"/>
                      </a:solidFill>
                      <a:prstDash val="solid"/>
                      <a:round/>
                      <a:headEnd type="none" w="med" len="med"/>
                      <a:tailEnd type="none" w="med" len="med"/>
                    </a:lnR>
                    <a:lnT w="3175" cap="flat" cmpd="sng" algn="ctr">
                      <a:solidFill>
                        <a:srgbClr val="666699"/>
                      </a:solidFill>
                      <a:prstDash val="solid"/>
                      <a:round/>
                      <a:headEnd type="none" w="med" len="med"/>
                      <a:tailEnd type="none" w="med" len="med"/>
                    </a:lnT>
                    <a:lnB w="3175" cap="flat" cmpd="sng" algn="ctr">
                      <a:solidFill>
                        <a:srgbClr val="666699"/>
                      </a:solidFill>
                      <a:prstDash val="solid"/>
                      <a:round/>
                      <a:headEnd type="none" w="med" len="med"/>
                      <a:tailEnd type="none" w="med" len="med"/>
                    </a:lnB>
                    <a:lnTlToBr>
                      <a:noFill/>
                    </a:lnTlToBr>
                    <a:lnBlToTr>
                      <a:noFill/>
                    </a:lnBlToTr>
                    <a:gradFill rotWithShape="1">
                      <a:gsLst>
                        <a:gs pos="0">
                          <a:schemeClr val="bg1"/>
                        </a:gs>
                        <a:gs pos="50000">
                          <a:srgbClr val="FFFFCC"/>
                        </a:gs>
                        <a:gs pos="100000">
                          <a:schemeClr val="bg1"/>
                        </a:gs>
                      </a:gsLst>
                      <a:lin ang="5400000" scaled="1"/>
                    </a:gradFill>
                  </a:tcPr>
                </a:tc>
                <a:tc rowSpan="2" hMerge="1">
                  <a:txBody>
                    <a:bodyPr/>
                    <a:lstStyle/>
                    <a:p>
                      <a:endParaRPr lang="en-US"/>
                    </a:p>
                  </a:txBody>
                  <a:tcPr/>
                </a:tc>
                <a:tc rowSpan="2" hMerge="1">
                  <a:txBody>
                    <a:bodyPr/>
                    <a:lstStyle/>
                    <a:p>
                      <a:endParaRPr lang="en-US"/>
                    </a:p>
                  </a:txBody>
                  <a:tcPr/>
                </a:tc>
                <a:tc rowSpan="2"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000" b="1" i="0" u="none" strike="noStrike" cap="none" normalizeH="0" baseline="0" smtClean="0">
                          <a:ln>
                            <a:noFill/>
                          </a:ln>
                          <a:solidFill>
                            <a:srgbClr val="000066"/>
                          </a:solidFill>
                          <a:effectLst/>
                          <a:latin typeface="Arial" charset="0"/>
                          <a:cs typeface="Nazanin" pitchFamily="2" charset="-78"/>
                        </a:rPr>
                        <a:t>مقرراتي</a:t>
                      </a:r>
                      <a:endParaRPr kumimoji="0" lang="en-US" sz="9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w="3175" cap="flat" cmpd="sng" algn="ctr">
                      <a:solidFill>
                        <a:srgbClr val="666699"/>
                      </a:solidFill>
                      <a:prstDash val="solid"/>
                      <a:round/>
                      <a:headEnd type="none" w="med" len="med"/>
                      <a:tailEnd type="none" w="med" len="med"/>
                    </a:lnL>
                    <a:lnR w="19050" cap="flat" cmpd="sng" algn="ctr">
                      <a:solidFill>
                        <a:srgbClr val="666699"/>
                      </a:solidFill>
                      <a:prstDash val="solid"/>
                      <a:round/>
                      <a:headEnd type="none" w="med" len="med"/>
                      <a:tailEnd type="none" w="med" len="med"/>
                    </a:lnR>
                    <a:lnT w="3175" cap="flat" cmpd="sng" algn="ctr">
                      <a:solidFill>
                        <a:srgbClr val="666699"/>
                      </a:solidFill>
                      <a:prstDash val="solid"/>
                      <a:round/>
                      <a:headEnd type="none" w="med" len="med"/>
                      <a:tailEnd type="none" w="med" len="med"/>
                    </a:lnT>
                    <a:lnB w="3175" cap="flat" cmpd="sng" algn="ctr">
                      <a:solidFill>
                        <a:srgbClr val="666699"/>
                      </a:solidFill>
                      <a:prstDash val="solid"/>
                      <a:round/>
                      <a:headEnd type="none" w="med" len="med"/>
                      <a:tailEnd type="none" w="med" len="med"/>
                    </a:lnB>
                    <a:lnTlToBr>
                      <a:noFill/>
                    </a:lnTlToBr>
                    <a:lnBlToTr>
                      <a:noFill/>
                    </a:lnBlToTr>
                    <a:gradFill rotWithShape="1">
                      <a:gsLst>
                        <a:gs pos="0">
                          <a:schemeClr val="bg1"/>
                        </a:gs>
                        <a:gs pos="50000">
                          <a:srgbClr val="FFFFCC"/>
                        </a:gs>
                        <a:gs pos="100000">
                          <a:schemeClr val="bg1"/>
                        </a:gs>
                      </a:gsLst>
                      <a:lin ang="5400000" scaled="1"/>
                    </a:gradFill>
                  </a:tcPr>
                </a:tc>
                <a:tc rowSpan="2" hMerge="1">
                  <a:txBody>
                    <a:bodyPr/>
                    <a:lstStyle/>
                    <a:p>
                      <a:endParaRPr lang="en-US"/>
                    </a:p>
                  </a:txBody>
                  <a:tcPr/>
                </a:tc>
                <a:tc rowSpan="2" hMerge="1">
                  <a:txBody>
                    <a:bodyPr/>
                    <a:lstStyle/>
                    <a:p>
                      <a:endParaRPr lang="en-US"/>
                    </a:p>
                  </a:txBody>
                  <a:tcPr/>
                </a:tc>
              </a:tr>
              <a:tr h="2317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smtClean="0">
                        <a:ln>
                          <a:noFill/>
                        </a:ln>
                        <a:solidFill>
                          <a:srgbClr val="666699"/>
                        </a:solidFill>
                        <a:effectLst/>
                        <a:latin typeface="Arial" charset="0"/>
                        <a:cs typeface="Nazanin" pitchFamily="2" charset="-78"/>
                      </a:endParaRPr>
                    </a:p>
                  </a:txBody>
                  <a:tcPr marL="0" marR="0" marT="0" marB="0" anchor="ctr" horzOverflow="overflow">
                    <a:lnL w="19050" cap="flat" cmpd="sng" algn="ctr">
                      <a:solidFill>
                        <a:srgbClr val="666699"/>
                      </a:solidFill>
                      <a:prstDash val="solid"/>
                      <a:round/>
                      <a:headEnd type="none" w="med" len="med"/>
                      <a:tailEnd type="none" w="med" len="med"/>
                    </a:lnL>
                    <a:lnR w="3175" cap="flat" cmpd="sng" algn="ctr">
                      <a:solidFill>
                        <a:srgbClr val="666699"/>
                      </a:solidFill>
                      <a:prstDash val="solid"/>
                      <a:round/>
                      <a:headEnd type="none" w="med" len="med"/>
                      <a:tailEnd type="none" w="med" len="med"/>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1778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700" b="1" i="0" u="none" strike="noStrike" cap="none" normalizeH="0" baseline="0" smtClean="0">
                          <a:ln>
                            <a:noFill/>
                          </a:ln>
                          <a:solidFill>
                            <a:srgbClr val="000066"/>
                          </a:solidFill>
                          <a:effectLst/>
                          <a:latin typeface="Arial" charset="0"/>
                          <a:cs typeface="Nazanin" pitchFamily="2" charset="-78"/>
                        </a:rPr>
                        <a:t>فرايند</a:t>
                      </a: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w="19050" cap="flat" cmpd="sng" algn="ctr">
                      <a:solidFill>
                        <a:srgbClr val="666699"/>
                      </a:solidFill>
                      <a:prstDash val="solid"/>
                      <a:round/>
                      <a:headEnd type="none" w="med" len="med"/>
                      <a:tailEnd type="none" w="med" len="med"/>
                    </a:lnL>
                    <a:lnR>
                      <a:noFill/>
                    </a:lnR>
                    <a:lnT>
                      <a:noFill/>
                    </a:lnT>
                    <a:lnB w="1905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700" b="1" i="0" u="none" strike="noStrike" cap="none" normalizeH="0" baseline="0" smtClean="0">
                          <a:ln>
                            <a:noFill/>
                          </a:ln>
                          <a:solidFill>
                            <a:srgbClr val="000066"/>
                          </a:solidFill>
                          <a:effectLst/>
                          <a:latin typeface="Arial" charset="0"/>
                          <a:cs typeface="Nazanin" pitchFamily="2" charset="-78"/>
                        </a:rPr>
                        <a:t>داخل</a:t>
                      </a: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a:noFill/>
                    </a:lnL>
                    <a:lnR>
                      <a:noFill/>
                    </a:lnR>
                    <a:lnT w="3175" cap="flat" cmpd="sng" algn="ctr">
                      <a:solidFill>
                        <a:srgbClr val="666699"/>
                      </a:solidFill>
                      <a:prstDash val="solid"/>
                      <a:round/>
                      <a:headEnd type="none" w="med" len="med"/>
                      <a:tailEnd type="none" w="med" len="med"/>
                    </a:lnT>
                    <a:lnB w="1905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a:noFill/>
                    </a:lnL>
                    <a:lnR>
                      <a:noFill/>
                    </a:lnR>
                    <a:lnT w="3175" cap="flat" cmpd="sng" algn="ctr">
                      <a:solidFill>
                        <a:srgbClr val="666699"/>
                      </a:solidFill>
                      <a:prstDash val="solid"/>
                      <a:round/>
                      <a:headEnd type="none" w="med" len="med"/>
                      <a:tailEnd type="none" w="med" len="med"/>
                    </a:lnT>
                    <a:lnB w="19050" cap="flat" cmpd="sng" algn="ctr">
                      <a:solidFill>
                        <a:srgbClr val="666699"/>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700" b="1" i="0" u="none" strike="noStrike" cap="none" normalizeH="0" baseline="0" smtClean="0">
                          <a:ln>
                            <a:noFill/>
                          </a:ln>
                          <a:solidFill>
                            <a:srgbClr val="000066"/>
                          </a:solidFill>
                          <a:effectLst/>
                          <a:latin typeface="Arial" charset="0"/>
                          <a:cs typeface="Nazanin" pitchFamily="2" charset="-78"/>
                        </a:rPr>
                        <a:t>بازار کار</a:t>
                      </a: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a:noFill/>
                    </a:lnL>
                    <a:lnR>
                      <a:noFill/>
                    </a:lnR>
                    <a:lnT w="3175" cap="flat" cmpd="sng" algn="ctr">
                      <a:solidFill>
                        <a:srgbClr val="666699"/>
                      </a:solidFill>
                      <a:prstDash val="solid"/>
                      <a:round/>
                      <a:headEnd type="none" w="med" len="med"/>
                      <a:tailEnd type="none" w="med" len="med"/>
                    </a:lnT>
                    <a:lnB w="19050" cap="flat" cmpd="sng" algn="ctr">
                      <a:solidFill>
                        <a:srgbClr val="666699"/>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a:noFill/>
                    </a:lnL>
                    <a:lnR>
                      <a:noFill/>
                    </a:lnR>
                    <a:lnT w="3175" cap="flat" cmpd="sng" algn="ctr">
                      <a:solidFill>
                        <a:srgbClr val="666699"/>
                      </a:solidFill>
                      <a:prstDash val="solid"/>
                      <a:round/>
                      <a:headEnd type="none" w="med" len="med"/>
                      <a:tailEnd type="none" w="med" len="med"/>
                    </a:lnT>
                    <a:lnB w="1905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700" b="1" i="0" u="none" strike="noStrike" cap="none" normalizeH="0" baseline="0" smtClean="0">
                          <a:ln>
                            <a:noFill/>
                          </a:ln>
                          <a:solidFill>
                            <a:srgbClr val="000066"/>
                          </a:solidFill>
                          <a:effectLst/>
                          <a:latin typeface="Arial" charset="0"/>
                          <a:cs typeface="Nazanin" pitchFamily="2" charset="-78"/>
                        </a:rPr>
                        <a:t>خارج</a:t>
                      </a: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a:noFill/>
                    </a:lnL>
                    <a:lnR w="19050" cap="flat" cmpd="sng" algn="ctr">
                      <a:solidFill>
                        <a:srgbClr val="666699"/>
                      </a:solidFill>
                      <a:prstDash val="solid"/>
                      <a:round/>
                      <a:headEnd type="none" w="med" len="med"/>
                      <a:tailEnd type="none" w="med" len="med"/>
                    </a:lnR>
                    <a:lnT w="3175" cap="flat" cmpd="sng" algn="ctr">
                      <a:solidFill>
                        <a:srgbClr val="666699"/>
                      </a:solidFill>
                      <a:prstDash val="solid"/>
                      <a:round/>
                      <a:headEnd type="none" w="med" len="med"/>
                      <a:tailEnd type="none" w="med" len="med"/>
                    </a:lnT>
                    <a:lnB w="19050" cap="flat" cmpd="sng" algn="ctr">
                      <a:solidFill>
                        <a:srgbClr val="666699"/>
                      </a:solidFill>
                      <a:prstDash val="solid"/>
                      <a:round/>
                      <a:headEnd type="none" w="med" len="med"/>
                      <a:tailEnd type="none" w="med" len="med"/>
                    </a:lnB>
                    <a:lnTlToBr>
                      <a:noFill/>
                    </a:lnTlToBr>
                    <a:lnBlToTr>
                      <a:noFill/>
                    </a:lnBlToTr>
                    <a:noFill/>
                  </a:tcPr>
                </a:tc>
              </a:tr>
            </a:tbl>
          </a:graphicData>
        </a:graphic>
      </p:graphicFrame>
      <p:cxnSp>
        <p:nvCxnSpPr>
          <p:cNvPr id="33" name="AutoShape 113"/>
          <p:cNvCxnSpPr>
            <a:cxnSpLocks noChangeShapeType="1"/>
          </p:cNvCxnSpPr>
          <p:nvPr/>
        </p:nvCxnSpPr>
        <p:spPr bwMode="auto">
          <a:xfrm>
            <a:off x="2736848" y="5792803"/>
            <a:ext cx="0" cy="252412"/>
          </a:xfrm>
          <a:prstGeom prst="straightConnector1">
            <a:avLst/>
          </a:prstGeom>
          <a:noFill/>
          <a:ln w="9525">
            <a:solidFill>
              <a:schemeClr val="tx1"/>
            </a:solidFill>
            <a:round/>
            <a:headEnd type="stealth" w="med" len="med"/>
            <a:tailEnd/>
          </a:ln>
        </p:spPr>
      </p:cxnSp>
      <p:cxnSp>
        <p:nvCxnSpPr>
          <p:cNvPr id="34" name="AutoShape 114"/>
          <p:cNvCxnSpPr>
            <a:cxnSpLocks noChangeShapeType="1"/>
          </p:cNvCxnSpPr>
          <p:nvPr/>
        </p:nvCxnSpPr>
        <p:spPr bwMode="auto">
          <a:xfrm flipV="1">
            <a:off x="2736848" y="6283340"/>
            <a:ext cx="0" cy="231775"/>
          </a:xfrm>
          <a:prstGeom prst="straightConnector1">
            <a:avLst/>
          </a:prstGeom>
          <a:noFill/>
          <a:ln w="9525">
            <a:solidFill>
              <a:schemeClr val="tx1"/>
            </a:solidFill>
            <a:round/>
            <a:headEnd type="stealth" w="med" len="med"/>
            <a:tailEnd/>
          </a:ln>
        </p:spPr>
      </p:cxnSp>
      <p:cxnSp>
        <p:nvCxnSpPr>
          <p:cNvPr id="35" name="AutoShape 115"/>
          <p:cNvCxnSpPr>
            <a:cxnSpLocks noChangeShapeType="1"/>
          </p:cNvCxnSpPr>
          <p:nvPr/>
        </p:nvCxnSpPr>
        <p:spPr bwMode="auto">
          <a:xfrm>
            <a:off x="3184523" y="6604015"/>
            <a:ext cx="198438" cy="0"/>
          </a:xfrm>
          <a:prstGeom prst="straightConnector1">
            <a:avLst/>
          </a:prstGeom>
          <a:noFill/>
          <a:ln w="9525">
            <a:solidFill>
              <a:schemeClr val="tx1"/>
            </a:solidFill>
            <a:round/>
            <a:headEnd type="stealth" w="med" len="med"/>
            <a:tailEnd/>
          </a:ln>
        </p:spPr>
      </p:cxnSp>
      <p:cxnSp>
        <p:nvCxnSpPr>
          <p:cNvPr id="36" name="AutoShape 116"/>
          <p:cNvCxnSpPr>
            <a:cxnSpLocks noChangeShapeType="1"/>
          </p:cNvCxnSpPr>
          <p:nvPr/>
        </p:nvCxnSpPr>
        <p:spPr bwMode="auto">
          <a:xfrm flipH="1">
            <a:off x="3827461" y="6604015"/>
            <a:ext cx="241300" cy="0"/>
          </a:xfrm>
          <a:prstGeom prst="straightConnector1">
            <a:avLst/>
          </a:prstGeom>
          <a:noFill/>
          <a:ln w="9525">
            <a:solidFill>
              <a:schemeClr val="tx1"/>
            </a:solidFill>
            <a:round/>
            <a:headEnd type="stealth" w="med" len="med"/>
            <a:tailEnd/>
          </a:ln>
        </p:spPr>
      </p:cxnSp>
      <p:graphicFrame>
        <p:nvGraphicFramePr>
          <p:cNvPr id="37" name="Group 117"/>
          <p:cNvGraphicFramePr>
            <a:graphicFrameLocks noGrp="1"/>
          </p:cNvGraphicFramePr>
          <p:nvPr/>
        </p:nvGraphicFramePr>
        <p:xfrm>
          <a:off x="214282" y="5643578"/>
          <a:ext cx="1806575" cy="1049338"/>
        </p:xfrm>
        <a:graphic>
          <a:graphicData uri="http://schemas.openxmlformats.org/drawingml/2006/table">
            <a:tbl>
              <a:tblPr/>
              <a:tblGrid>
                <a:gridCol w="400050"/>
                <a:gridCol w="388938"/>
                <a:gridCol w="168275"/>
                <a:gridCol w="68262"/>
                <a:gridCol w="238125"/>
                <a:gridCol w="239713"/>
                <a:gridCol w="303212"/>
              </a:tblGrid>
              <a:tr h="1492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800" b="1" i="0" u="none" strike="noStrike" cap="none" normalizeH="0" baseline="0" smtClean="0">
                          <a:ln>
                            <a:noFill/>
                          </a:ln>
                          <a:solidFill>
                            <a:srgbClr val="666699"/>
                          </a:solidFill>
                          <a:effectLst/>
                          <a:latin typeface="Arial" charset="0"/>
                          <a:cs typeface="Nazanin" pitchFamily="2" charset="-78"/>
                        </a:rPr>
                        <a:t>بالغ</a:t>
                      </a:r>
                      <a:endParaRPr kumimoji="0" lang="en-US" sz="800" b="1" i="0" u="none" strike="noStrike" cap="none" normalizeH="0" baseline="0" smtClean="0">
                        <a:ln>
                          <a:noFill/>
                        </a:ln>
                        <a:solidFill>
                          <a:srgbClr val="666699"/>
                        </a:solidFill>
                        <a:effectLst/>
                        <a:latin typeface="Arial" charset="0"/>
                        <a:cs typeface="Nazanin" pitchFamily="2" charset="-78"/>
                      </a:endParaRPr>
                    </a:p>
                  </a:txBody>
                  <a:tcPr marL="0" marR="0" marT="0" marB="0" anchor="ctr" horzOverflow="overflow">
                    <a:lnL w="19050" cap="flat" cmpd="sng" algn="ctr">
                      <a:solidFill>
                        <a:srgbClr val="6666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rowSpan="2" gridSpan="6">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rgbClr val="666699"/>
                          </a:solidFill>
                          <a:effectLst/>
                          <a:latin typeface="Arial" charset="0"/>
                          <a:cs typeface="Nazanin" pitchFamily="2" charset="-78"/>
                        </a:rPr>
                        <a:t>سبك</a:t>
                      </a:r>
                      <a:r>
                        <a:rPr kumimoji="0" lang="fa-IR" sz="1000" b="1" i="0" u="none" strike="noStrike" cap="none" normalizeH="0" baseline="0" smtClean="0">
                          <a:ln>
                            <a:noFill/>
                          </a:ln>
                          <a:solidFill>
                            <a:srgbClr val="666699"/>
                          </a:solidFill>
                          <a:effectLst/>
                          <a:latin typeface="Arial" charset="0"/>
                          <a:cs typeface="B Nazanin" pitchFamily="2" charset="-78"/>
                        </a:rPr>
                        <a:t>‌</a:t>
                      </a:r>
                      <a:r>
                        <a:rPr kumimoji="0" lang="fa-IR" sz="1000" b="1" i="0" u="none" strike="noStrike" cap="none" normalizeH="0" baseline="0" smtClean="0">
                          <a:ln>
                            <a:noFill/>
                          </a:ln>
                          <a:solidFill>
                            <a:srgbClr val="666699"/>
                          </a:solidFill>
                          <a:effectLst/>
                          <a:latin typeface="Arial" charset="0"/>
                          <a:cs typeface="Nazanin" pitchFamily="2" charset="-78"/>
                        </a:rPr>
                        <a:t>هاي رهبري منابع انساني</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rgbClr val="666699"/>
                          </a:solidFill>
                          <a:effectLst/>
                          <a:latin typeface="Arial" charset="0"/>
                          <a:cs typeface="Nazanin" pitchFamily="2" charset="-78"/>
                        </a:rPr>
                        <a:t>(هرسي و بلانچارد)</a:t>
                      </a:r>
                      <a:endParaRPr kumimoji="0" lang="en-US" sz="1000" b="1" i="0" u="none" strike="noStrike" cap="none" normalizeH="0" baseline="0" smtClean="0">
                        <a:ln>
                          <a:noFill/>
                        </a:ln>
                        <a:solidFill>
                          <a:srgbClr val="666699"/>
                        </a:solidFill>
                        <a:effectLst/>
                        <a:latin typeface="Arial" charset="0"/>
                        <a:cs typeface="Nazanin" pitchFamily="2" charset="-78"/>
                      </a:endParaRPr>
                    </a:p>
                  </a:txBody>
                  <a:tcPr marL="0" marR="0" marT="0" marB="0" anchor="ctr" horzOverflow="overflow">
                    <a:lnL w="12700" cap="flat" cmpd="sng" algn="ctr">
                      <a:solidFill>
                        <a:schemeClr val="tx1"/>
                      </a:solidFill>
                      <a:prstDash val="solid"/>
                      <a:round/>
                      <a:headEnd type="none" w="med" len="med"/>
                      <a:tailEnd type="none" w="med" len="med"/>
                    </a:lnL>
                    <a:lnR w="19050" cap="flat" cmpd="sng" algn="ctr">
                      <a:solidFill>
                        <a:srgbClr val="6666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FFE9"/>
                        </a:gs>
                        <a:gs pos="100000">
                          <a:schemeClr val="bg1"/>
                        </a:gs>
                      </a:gsLst>
                      <a:lin ang="5400000" scaled="1"/>
                    </a:gra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152400">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666699"/>
                        </a:solidFill>
                        <a:effectLst/>
                        <a:latin typeface="Arial" charset="0"/>
                        <a:cs typeface="Nazanin" pitchFamily="2" charset="-78"/>
                      </a:endParaRPr>
                    </a:p>
                  </a:txBody>
                  <a:tcPr marL="0" marR="0" marT="0" marB="0" anchor="ctr" horzOverflow="overflow">
                    <a:lnL w="19050" cap="flat" cmpd="sng" algn="ctr">
                      <a:solidFill>
                        <a:srgbClr val="66669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96838">
                <a:tc vMerge="1">
                  <a:txBody>
                    <a:bodyPr/>
                    <a:lstStyle/>
                    <a:p>
                      <a:endParaRPr lang="en-US"/>
                    </a:p>
                  </a:txBody>
                  <a:tcPr/>
                </a:tc>
                <a:tc rowSpan="2"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000" b="1" i="0" u="none" strike="noStrike" cap="none" normalizeH="0" baseline="0" smtClean="0">
                          <a:ln>
                            <a:noFill/>
                          </a:ln>
                          <a:solidFill>
                            <a:srgbClr val="000066"/>
                          </a:solidFill>
                          <a:effectLst/>
                          <a:latin typeface="Arial" charset="0"/>
                          <a:cs typeface="Nazanin" pitchFamily="2" charset="-78"/>
                        </a:rPr>
                        <a:t>حمايتي</a:t>
                      </a:r>
                      <a:endParaRPr kumimoji="0" lang="en-US" sz="9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w="3175" cap="flat" cmpd="sng" algn="ctr">
                      <a:solidFill>
                        <a:srgbClr val="666699"/>
                      </a:solidFill>
                      <a:prstDash val="solid"/>
                      <a:round/>
                      <a:headEnd type="none" w="med" len="med"/>
                      <a:tailEnd type="none" w="med" len="med"/>
                    </a:lnL>
                    <a:lnR w="3175" cap="flat" cmpd="sng" algn="ctr">
                      <a:solidFill>
                        <a:srgbClr val="666699"/>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666699"/>
                      </a:solidFill>
                      <a:prstDash val="solid"/>
                      <a:round/>
                      <a:headEnd type="none" w="med" len="med"/>
                      <a:tailEnd type="none" w="med" len="med"/>
                    </a:lnB>
                    <a:lnTlToBr>
                      <a:noFill/>
                    </a:lnTlToBr>
                    <a:lnBlToTr>
                      <a:noFill/>
                    </a:lnBlToTr>
                    <a:gradFill rotWithShape="1">
                      <a:gsLst>
                        <a:gs pos="0">
                          <a:schemeClr val="bg1"/>
                        </a:gs>
                        <a:gs pos="50000">
                          <a:srgbClr val="FFFFCC"/>
                        </a:gs>
                        <a:gs pos="100000">
                          <a:schemeClr val="bg1"/>
                        </a:gs>
                      </a:gsLst>
                      <a:lin ang="5400000" scaled="1"/>
                    </a:gradFill>
                  </a:tcPr>
                </a:tc>
                <a:tc rowSpan="2" hMerge="1">
                  <a:txBody>
                    <a:bodyPr/>
                    <a:lstStyle/>
                    <a:p>
                      <a:endParaRPr lang="en-US"/>
                    </a:p>
                  </a:txBody>
                  <a:tcPr/>
                </a:tc>
                <a:tc rowSpan="2" hMerge="1">
                  <a:txBody>
                    <a:bodyPr/>
                    <a:lstStyle/>
                    <a:p>
                      <a:endParaRPr lang="en-US"/>
                    </a:p>
                  </a:txBody>
                  <a:tcPr/>
                </a:tc>
                <a:tc rowSpan="2"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000" b="1" i="0" u="none" strike="noStrike" cap="none" normalizeH="0" baseline="0" smtClean="0">
                          <a:ln>
                            <a:noFill/>
                          </a:ln>
                          <a:solidFill>
                            <a:srgbClr val="000066"/>
                          </a:solidFill>
                          <a:effectLst/>
                          <a:latin typeface="Arial" charset="0"/>
                          <a:cs typeface="Nazanin" pitchFamily="2" charset="-78"/>
                        </a:rPr>
                        <a:t>تفويض اختيار</a:t>
                      </a:r>
                      <a:endParaRPr kumimoji="0" lang="en-US" sz="10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w="3175" cap="flat" cmpd="sng" algn="ctr">
                      <a:solidFill>
                        <a:srgbClr val="666699"/>
                      </a:solidFill>
                      <a:prstDash val="solid"/>
                      <a:round/>
                      <a:headEnd type="none" w="med" len="med"/>
                      <a:tailEnd type="none" w="med" len="med"/>
                    </a:lnL>
                    <a:lnR w="19050" cap="flat" cmpd="sng" algn="ctr">
                      <a:solidFill>
                        <a:srgbClr val="666699"/>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666699"/>
                      </a:solidFill>
                      <a:prstDash val="solid"/>
                      <a:round/>
                      <a:headEnd type="none" w="med" len="med"/>
                      <a:tailEnd type="none" w="med" len="med"/>
                    </a:lnB>
                    <a:lnTlToBr>
                      <a:noFill/>
                    </a:lnTlToBr>
                    <a:lnBlToTr>
                      <a:noFill/>
                    </a:lnBlToTr>
                    <a:gradFill rotWithShape="1">
                      <a:gsLst>
                        <a:gs pos="0">
                          <a:schemeClr val="bg1"/>
                        </a:gs>
                        <a:gs pos="50000">
                          <a:srgbClr val="FFFFCC"/>
                        </a:gs>
                        <a:gs pos="100000">
                          <a:schemeClr val="bg1"/>
                        </a:gs>
                      </a:gsLst>
                      <a:lin ang="5400000" scaled="1"/>
                    </a:gradFill>
                  </a:tcPr>
                </a:tc>
                <a:tc rowSpan="2" hMerge="1">
                  <a:txBody>
                    <a:bodyPr/>
                    <a:lstStyle/>
                    <a:p>
                      <a:endParaRPr lang="en-US"/>
                    </a:p>
                  </a:txBody>
                  <a:tcPr/>
                </a:tc>
                <a:tc rowSpan="2" hMerge="1">
                  <a:txBody>
                    <a:bodyPr/>
                    <a:lstStyle/>
                    <a:p>
                      <a:endParaRPr lang="en-US"/>
                    </a:p>
                  </a:txBody>
                  <a:tcPr/>
                </a:tc>
              </a:tr>
              <a:tr h="203200">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800" b="1" i="0" u="none" strike="noStrike" cap="none" normalizeH="0" baseline="0" smtClean="0">
                          <a:ln>
                            <a:noFill/>
                          </a:ln>
                          <a:solidFill>
                            <a:srgbClr val="666699"/>
                          </a:solidFill>
                          <a:effectLst/>
                          <a:latin typeface="Arial" charset="0"/>
                          <a:cs typeface="Nazanin" pitchFamily="2" charset="-78"/>
                        </a:rPr>
                        <a:t>سطح پيرو</a:t>
                      </a:r>
                      <a:endParaRPr kumimoji="0" lang="en-US" sz="800" b="1" i="0" u="none" strike="noStrike" cap="none" normalizeH="0" baseline="0" smtClean="0">
                        <a:ln>
                          <a:noFill/>
                        </a:ln>
                        <a:solidFill>
                          <a:srgbClr val="666699"/>
                        </a:solidFill>
                        <a:effectLst/>
                        <a:latin typeface="Arial" charset="0"/>
                        <a:cs typeface="Nazanin" pitchFamily="2" charset="-78"/>
                      </a:endParaRPr>
                    </a:p>
                  </a:txBody>
                  <a:tcPr marL="0" marR="0" marT="0" marB="0" anchor="ctr" horzOverflow="overflow">
                    <a:lnL w="19050" cap="flat" cmpd="sng" algn="ctr">
                      <a:solidFill>
                        <a:srgbClr val="666699"/>
                      </a:solidFill>
                      <a:prstDash val="solid"/>
                      <a:round/>
                      <a:headEnd type="none" w="med" len="med"/>
                      <a:tailEnd type="none" w="med" len="med"/>
                    </a:lnL>
                    <a:lnR w="3175" cap="flat" cmpd="sng" algn="ctr">
                      <a:solidFill>
                        <a:srgbClr val="666699"/>
                      </a:solidFill>
                      <a:prstDash val="solid"/>
                      <a:round/>
                      <a:headEnd type="none" w="med" len="med"/>
                      <a:tailEnd type="none" w="med" len="med"/>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34925">
                <a:tc vMerge="1">
                  <a:txBody>
                    <a:bodyPr/>
                    <a:lstStyle/>
                    <a:p>
                      <a:endParaRPr lang="en-US"/>
                    </a:p>
                  </a:txBody>
                  <a:tcPr/>
                </a:tc>
                <a:tc rowSpan="2"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000" b="1" i="0" u="none" strike="noStrike" cap="none" normalizeH="0" baseline="0" smtClean="0">
                          <a:ln>
                            <a:noFill/>
                          </a:ln>
                          <a:solidFill>
                            <a:srgbClr val="000066"/>
                          </a:solidFill>
                          <a:effectLst/>
                          <a:latin typeface="Arial" charset="0"/>
                          <a:cs typeface="Nazanin" pitchFamily="2" charset="-78"/>
                        </a:rPr>
                        <a:t>تشويقي</a:t>
                      </a:r>
                      <a:endParaRPr kumimoji="0" lang="en-US" sz="10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w="3175" cap="flat" cmpd="sng" algn="ctr">
                      <a:solidFill>
                        <a:srgbClr val="666699"/>
                      </a:solidFill>
                      <a:prstDash val="solid"/>
                      <a:round/>
                      <a:headEnd type="none" w="med" len="med"/>
                      <a:tailEnd type="none" w="med" len="med"/>
                    </a:lnL>
                    <a:lnR w="3175" cap="flat" cmpd="sng" algn="ctr">
                      <a:solidFill>
                        <a:srgbClr val="666699"/>
                      </a:solidFill>
                      <a:prstDash val="solid"/>
                      <a:round/>
                      <a:headEnd type="none" w="med" len="med"/>
                      <a:tailEnd type="none" w="med" len="med"/>
                    </a:lnR>
                    <a:lnT w="3175" cap="flat" cmpd="sng" algn="ctr">
                      <a:solidFill>
                        <a:srgbClr val="666699"/>
                      </a:solidFill>
                      <a:prstDash val="solid"/>
                      <a:round/>
                      <a:headEnd type="none" w="med" len="med"/>
                      <a:tailEnd type="none" w="med" len="med"/>
                    </a:lnT>
                    <a:lnB w="3175" cap="flat" cmpd="sng" algn="ctr">
                      <a:solidFill>
                        <a:srgbClr val="666699"/>
                      </a:solidFill>
                      <a:prstDash val="solid"/>
                      <a:round/>
                      <a:headEnd type="none" w="med" len="med"/>
                      <a:tailEnd type="none" w="med" len="med"/>
                    </a:lnB>
                    <a:lnTlToBr>
                      <a:noFill/>
                    </a:lnTlToBr>
                    <a:lnBlToTr>
                      <a:noFill/>
                    </a:lnBlToTr>
                    <a:gradFill rotWithShape="1">
                      <a:gsLst>
                        <a:gs pos="0">
                          <a:schemeClr val="bg1"/>
                        </a:gs>
                        <a:gs pos="50000">
                          <a:srgbClr val="FFFFCC"/>
                        </a:gs>
                        <a:gs pos="100000">
                          <a:schemeClr val="bg1"/>
                        </a:gs>
                      </a:gsLst>
                      <a:lin ang="5400000" scaled="1"/>
                    </a:gradFill>
                  </a:tcPr>
                </a:tc>
                <a:tc rowSpan="2" hMerge="1">
                  <a:txBody>
                    <a:bodyPr/>
                    <a:lstStyle/>
                    <a:p>
                      <a:endParaRPr lang="en-US"/>
                    </a:p>
                  </a:txBody>
                  <a:tcPr/>
                </a:tc>
                <a:tc rowSpan="2" hMerge="1">
                  <a:txBody>
                    <a:bodyPr/>
                    <a:lstStyle/>
                    <a:p>
                      <a:endParaRPr lang="en-US"/>
                    </a:p>
                  </a:txBody>
                  <a:tcPr/>
                </a:tc>
                <a:tc rowSpan="2"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000" b="1" i="0" u="none" strike="noStrike" cap="none" normalizeH="0" baseline="0" smtClean="0">
                          <a:ln>
                            <a:noFill/>
                          </a:ln>
                          <a:solidFill>
                            <a:srgbClr val="000066"/>
                          </a:solidFill>
                          <a:effectLst/>
                          <a:latin typeface="Arial" charset="0"/>
                          <a:cs typeface="Nazanin" pitchFamily="2" charset="-78"/>
                        </a:rPr>
                        <a:t>دستوري</a:t>
                      </a:r>
                      <a:endParaRPr kumimoji="0" lang="en-US" sz="10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w="3175" cap="flat" cmpd="sng" algn="ctr">
                      <a:solidFill>
                        <a:srgbClr val="666699"/>
                      </a:solidFill>
                      <a:prstDash val="solid"/>
                      <a:round/>
                      <a:headEnd type="none" w="med" len="med"/>
                      <a:tailEnd type="none" w="med" len="med"/>
                    </a:lnL>
                    <a:lnR w="19050" cap="flat" cmpd="sng" algn="ctr">
                      <a:solidFill>
                        <a:srgbClr val="666699"/>
                      </a:solidFill>
                      <a:prstDash val="solid"/>
                      <a:round/>
                      <a:headEnd type="none" w="med" len="med"/>
                      <a:tailEnd type="none" w="med" len="med"/>
                    </a:lnR>
                    <a:lnT w="3175" cap="flat" cmpd="sng" algn="ctr">
                      <a:solidFill>
                        <a:srgbClr val="666699"/>
                      </a:solidFill>
                      <a:prstDash val="solid"/>
                      <a:round/>
                      <a:headEnd type="none" w="med" len="med"/>
                      <a:tailEnd type="none" w="med" len="med"/>
                    </a:lnT>
                    <a:lnB w="3175" cap="flat" cmpd="sng" algn="ctr">
                      <a:solidFill>
                        <a:srgbClr val="666699"/>
                      </a:solidFill>
                      <a:prstDash val="solid"/>
                      <a:round/>
                      <a:headEnd type="none" w="med" len="med"/>
                      <a:tailEnd type="none" w="med" len="med"/>
                    </a:lnB>
                    <a:lnTlToBr>
                      <a:noFill/>
                    </a:lnTlToBr>
                    <a:lnBlToTr>
                      <a:noFill/>
                    </a:lnBlToTr>
                    <a:gradFill rotWithShape="1">
                      <a:gsLst>
                        <a:gs pos="0">
                          <a:schemeClr val="bg1"/>
                        </a:gs>
                        <a:gs pos="50000">
                          <a:srgbClr val="FFFFCC"/>
                        </a:gs>
                        <a:gs pos="100000">
                          <a:schemeClr val="bg1"/>
                        </a:gs>
                      </a:gsLst>
                      <a:lin ang="5400000" scaled="1"/>
                    </a:gradFill>
                  </a:tcPr>
                </a:tc>
                <a:tc rowSpan="2" hMerge="1">
                  <a:txBody>
                    <a:bodyPr/>
                    <a:lstStyle/>
                    <a:p>
                      <a:endParaRPr lang="en-US"/>
                    </a:p>
                  </a:txBody>
                  <a:tcPr/>
                </a:tc>
                <a:tc rowSpan="2" hMerge="1">
                  <a:txBody>
                    <a:bodyPr/>
                    <a:lstStyle/>
                    <a:p>
                      <a:endParaRPr lang="en-US"/>
                    </a:p>
                  </a:txBody>
                  <a:tcPr/>
                </a:tc>
              </a:tr>
              <a:tr h="2317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smtClean="0">
                        <a:ln>
                          <a:noFill/>
                        </a:ln>
                        <a:solidFill>
                          <a:srgbClr val="666699"/>
                        </a:solidFill>
                        <a:effectLst/>
                        <a:latin typeface="Arial" charset="0"/>
                        <a:cs typeface="Nazanin" pitchFamily="2" charset="-78"/>
                      </a:endParaRPr>
                    </a:p>
                  </a:txBody>
                  <a:tcPr marL="0" marR="0" marT="0" marB="0" anchor="ctr" horzOverflow="overflow">
                    <a:lnL w="19050" cap="flat" cmpd="sng" algn="ctr">
                      <a:solidFill>
                        <a:srgbClr val="666699"/>
                      </a:solidFill>
                      <a:prstDash val="solid"/>
                      <a:round/>
                      <a:headEnd type="none" w="med" len="med"/>
                      <a:tailEnd type="none" w="med" len="med"/>
                    </a:lnL>
                    <a:lnR w="3175" cap="flat" cmpd="sng" algn="ctr">
                      <a:solidFill>
                        <a:srgbClr val="666699"/>
                      </a:solidFill>
                      <a:prstDash val="solid"/>
                      <a:round/>
                      <a:headEnd type="none" w="med" len="med"/>
                      <a:tailEnd type="none" w="med" len="med"/>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1778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700" b="1" i="0" u="none" strike="noStrike" cap="none" normalizeH="0" baseline="0" smtClean="0">
                          <a:ln>
                            <a:noFill/>
                          </a:ln>
                          <a:solidFill>
                            <a:srgbClr val="000066"/>
                          </a:solidFill>
                          <a:effectLst/>
                          <a:latin typeface="Arial" charset="0"/>
                          <a:cs typeface="Nazanin" pitchFamily="2" charset="-78"/>
                        </a:rPr>
                        <a:t>نابالغ</a:t>
                      </a: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w="19050" cap="flat" cmpd="sng" algn="ctr">
                      <a:solidFill>
                        <a:srgbClr val="666699"/>
                      </a:solidFill>
                      <a:prstDash val="solid"/>
                      <a:round/>
                      <a:headEnd type="none" w="med" len="med"/>
                      <a:tailEnd type="none" w="med" len="med"/>
                    </a:lnL>
                    <a:lnR>
                      <a:noFill/>
                    </a:lnR>
                    <a:lnT>
                      <a:noFill/>
                    </a:lnT>
                    <a:lnB w="1905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700" b="1" i="0" u="none" strike="noStrike" cap="none" normalizeH="0" baseline="0" smtClean="0">
                          <a:ln>
                            <a:noFill/>
                          </a:ln>
                          <a:solidFill>
                            <a:srgbClr val="000066"/>
                          </a:solidFill>
                          <a:effectLst/>
                          <a:latin typeface="Arial" charset="0"/>
                          <a:cs typeface="Nazanin" pitchFamily="2" charset="-78"/>
                        </a:rPr>
                        <a:t>رابطه گرايي</a:t>
                      </a: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a:noFill/>
                    </a:lnL>
                    <a:lnR>
                      <a:noFill/>
                    </a:lnR>
                    <a:lnT w="3175" cap="flat" cmpd="sng" algn="ctr">
                      <a:solidFill>
                        <a:srgbClr val="666699"/>
                      </a:solidFill>
                      <a:prstDash val="solid"/>
                      <a:round/>
                      <a:headEnd type="none" w="med" len="med"/>
                      <a:tailEnd type="none" w="med" len="med"/>
                    </a:lnT>
                    <a:lnB w="1905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a:noFill/>
                    </a:lnL>
                    <a:lnR>
                      <a:noFill/>
                    </a:lnR>
                    <a:lnT w="3175" cap="flat" cmpd="sng" algn="ctr">
                      <a:solidFill>
                        <a:srgbClr val="666699"/>
                      </a:solidFill>
                      <a:prstDash val="solid"/>
                      <a:round/>
                      <a:headEnd type="none" w="med" len="med"/>
                      <a:tailEnd type="none" w="med" len="med"/>
                    </a:lnT>
                    <a:lnB w="19050" cap="flat" cmpd="sng" algn="ctr">
                      <a:solidFill>
                        <a:srgbClr val="666699"/>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700" b="1" i="0" u="none" strike="noStrike" cap="none" normalizeH="0" baseline="0" smtClean="0">
                          <a:ln>
                            <a:noFill/>
                          </a:ln>
                          <a:solidFill>
                            <a:srgbClr val="000066"/>
                          </a:solidFill>
                          <a:effectLst/>
                          <a:latin typeface="Arial" charset="0"/>
                          <a:cs typeface="Nazanin" pitchFamily="2" charset="-78"/>
                        </a:rPr>
                        <a:t>توجه به</a:t>
                      </a: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a:noFill/>
                    </a:lnL>
                    <a:lnR>
                      <a:noFill/>
                    </a:lnR>
                    <a:lnT w="3175" cap="flat" cmpd="sng" algn="ctr">
                      <a:solidFill>
                        <a:srgbClr val="666699"/>
                      </a:solidFill>
                      <a:prstDash val="solid"/>
                      <a:round/>
                      <a:headEnd type="none" w="med" len="med"/>
                      <a:tailEnd type="none" w="med" len="med"/>
                    </a:lnT>
                    <a:lnB w="19050" cap="flat" cmpd="sng" algn="ctr">
                      <a:solidFill>
                        <a:srgbClr val="666699"/>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smtClean="0">
                        <a:ln>
                          <a:noFill/>
                        </a:ln>
                        <a:solidFill>
                          <a:srgbClr val="000066"/>
                        </a:solidFill>
                        <a:effectLst/>
                        <a:latin typeface="Arial" charset="0"/>
                        <a:cs typeface="Nazanin" pitchFamily="2" charset="-78"/>
                      </a:endParaRPr>
                    </a:p>
                  </a:txBody>
                  <a:tcPr marL="0" marR="0" marT="0" marB="0" anchor="ctr" horzOverflow="overflow">
                    <a:lnL>
                      <a:noFill/>
                    </a:lnL>
                    <a:lnR>
                      <a:noFill/>
                    </a:lnR>
                    <a:lnT w="3175" cap="flat" cmpd="sng" algn="ctr">
                      <a:solidFill>
                        <a:srgbClr val="666699"/>
                      </a:solidFill>
                      <a:prstDash val="solid"/>
                      <a:round/>
                      <a:headEnd type="none" w="med" len="med"/>
                      <a:tailEnd type="none" w="med" len="med"/>
                    </a:lnT>
                    <a:lnB w="1905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700" b="1" i="0" u="none" strike="noStrike" cap="none" normalizeH="0" baseline="0" dirty="0" smtClean="0">
                          <a:ln>
                            <a:noFill/>
                          </a:ln>
                          <a:solidFill>
                            <a:srgbClr val="000066"/>
                          </a:solidFill>
                          <a:effectLst/>
                          <a:latin typeface="Arial" charset="0"/>
                          <a:cs typeface="Nazanin" pitchFamily="2" charset="-78"/>
                        </a:rPr>
                        <a:t>کارگرايي</a:t>
                      </a:r>
                      <a:endParaRPr kumimoji="0" lang="en-US" sz="700" b="1" i="0" u="none" strike="noStrike" cap="none" normalizeH="0" baseline="0" dirty="0" smtClean="0">
                        <a:ln>
                          <a:noFill/>
                        </a:ln>
                        <a:solidFill>
                          <a:srgbClr val="000066"/>
                        </a:solidFill>
                        <a:effectLst/>
                        <a:latin typeface="Arial" charset="0"/>
                        <a:cs typeface="Nazanin" pitchFamily="2" charset="-78"/>
                      </a:endParaRPr>
                    </a:p>
                  </a:txBody>
                  <a:tcPr marL="0" marR="0" marT="0" marB="0" anchor="ctr" horzOverflow="overflow">
                    <a:lnL>
                      <a:noFill/>
                    </a:lnL>
                    <a:lnR w="19050" cap="flat" cmpd="sng" algn="ctr">
                      <a:solidFill>
                        <a:srgbClr val="666699"/>
                      </a:solidFill>
                      <a:prstDash val="solid"/>
                      <a:round/>
                      <a:headEnd type="none" w="med" len="med"/>
                      <a:tailEnd type="none" w="med" len="med"/>
                    </a:lnR>
                    <a:lnT w="3175" cap="flat" cmpd="sng" algn="ctr">
                      <a:solidFill>
                        <a:srgbClr val="666699"/>
                      </a:solidFill>
                      <a:prstDash val="solid"/>
                      <a:round/>
                      <a:headEnd type="none" w="med" len="med"/>
                      <a:tailEnd type="none" w="med" len="med"/>
                    </a:lnT>
                    <a:lnB w="19050" cap="flat" cmpd="sng" algn="ctr">
                      <a:solidFill>
                        <a:srgbClr val="666699"/>
                      </a:solidFill>
                      <a:prstDash val="solid"/>
                      <a:round/>
                      <a:headEnd type="none" w="med" len="med"/>
                      <a:tailEnd type="none" w="med" len="med"/>
                    </a:lnB>
                    <a:lnTlToBr>
                      <a:noFill/>
                    </a:lnTlToBr>
                    <a:lnBlToTr>
                      <a:noFill/>
                    </a:lnBlToTr>
                    <a:noFill/>
                  </a:tcPr>
                </a:tc>
              </a:tr>
            </a:tbl>
          </a:graphicData>
        </a:graphic>
      </p:graphicFrame>
      <p:cxnSp>
        <p:nvCxnSpPr>
          <p:cNvPr id="38" name="AutoShape 143"/>
          <p:cNvCxnSpPr>
            <a:cxnSpLocks noChangeShapeType="1"/>
          </p:cNvCxnSpPr>
          <p:nvPr/>
        </p:nvCxnSpPr>
        <p:spPr bwMode="auto">
          <a:xfrm>
            <a:off x="414307" y="5792803"/>
            <a:ext cx="0" cy="252412"/>
          </a:xfrm>
          <a:prstGeom prst="straightConnector1">
            <a:avLst/>
          </a:prstGeom>
          <a:noFill/>
          <a:ln w="9525">
            <a:solidFill>
              <a:schemeClr val="tx1"/>
            </a:solidFill>
            <a:round/>
            <a:headEnd type="stealth" w="med" len="med"/>
            <a:tailEnd/>
          </a:ln>
        </p:spPr>
      </p:cxnSp>
      <p:cxnSp>
        <p:nvCxnSpPr>
          <p:cNvPr id="39" name="AutoShape 144"/>
          <p:cNvCxnSpPr>
            <a:cxnSpLocks noChangeShapeType="1"/>
          </p:cNvCxnSpPr>
          <p:nvPr/>
        </p:nvCxnSpPr>
        <p:spPr bwMode="auto">
          <a:xfrm flipV="1">
            <a:off x="414307" y="6283340"/>
            <a:ext cx="0" cy="231775"/>
          </a:xfrm>
          <a:prstGeom prst="straightConnector1">
            <a:avLst/>
          </a:prstGeom>
          <a:noFill/>
          <a:ln w="9525">
            <a:solidFill>
              <a:schemeClr val="tx1"/>
            </a:solidFill>
            <a:round/>
            <a:headEnd type="stealth" w="med" len="med"/>
            <a:tailEnd/>
          </a:ln>
        </p:spPr>
      </p:cxnSp>
      <p:cxnSp>
        <p:nvCxnSpPr>
          <p:cNvPr id="40" name="AutoShape 145"/>
          <p:cNvCxnSpPr>
            <a:cxnSpLocks noChangeShapeType="1"/>
          </p:cNvCxnSpPr>
          <p:nvPr/>
        </p:nvCxnSpPr>
        <p:spPr bwMode="auto">
          <a:xfrm>
            <a:off x="1003270" y="6604015"/>
            <a:ext cx="168275" cy="0"/>
          </a:xfrm>
          <a:prstGeom prst="straightConnector1">
            <a:avLst/>
          </a:prstGeom>
          <a:noFill/>
          <a:ln w="9525">
            <a:solidFill>
              <a:schemeClr val="tx1"/>
            </a:solidFill>
            <a:round/>
            <a:headEnd type="stealth" w="med" len="med"/>
            <a:tailEnd/>
          </a:ln>
        </p:spPr>
      </p:cxnSp>
      <p:cxnSp>
        <p:nvCxnSpPr>
          <p:cNvPr id="41" name="AutoShape 146"/>
          <p:cNvCxnSpPr>
            <a:cxnSpLocks noChangeShapeType="1"/>
          </p:cNvCxnSpPr>
          <p:nvPr/>
        </p:nvCxnSpPr>
        <p:spPr bwMode="auto">
          <a:xfrm flipH="1">
            <a:off x="1477932" y="6604015"/>
            <a:ext cx="239713" cy="0"/>
          </a:xfrm>
          <a:prstGeom prst="straightConnector1">
            <a:avLst/>
          </a:prstGeom>
          <a:noFill/>
          <a:ln w="9525">
            <a:solidFill>
              <a:schemeClr val="tx1"/>
            </a:solidFill>
            <a:round/>
            <a:headEnd type="stealth" w="med" len="med"/>
            <a:tailEnd/>
          </a:ln>
        </p:spPr>
      </p:cxnSp>
      <p:cxnSp>
        <p:nvCxnSpPr>
          <p:cNvPr id="42" name="AutoShape 147"/>
          <p:cNvCxnSpPr>
            <a:cxnSpLocks noChangeShapeType="1"/>
            <a:stCxn id="10" idx="4"/>
          </p:cNvCxnSpPr>
          <p:nvPr/>
        </p:nvCxnSpPr>
        <p:spPr bwMode="auto">
          <a:xfrm rot="16200000" flipH="1">
            <a:off x="5801933" y="5230437"/>
            <a:ext cx="825504" cy="777"/>
          </a:xfrm>
          <a:prstGeom prst="straightConnector1">
            <a:avLst/>
          </a:prstGeom>
          <a:noFill/>
          <a:ln w="28575">
            <a:solidFill>
              <a:srgbClr val="003300"/>
            </a:solidFill>
            <a:round/>
            <a:headEnd/>
            <a:tailEnd type="triangle" w="med" len="med"/>
          </a:ln>
        </p:spPr>
      </p:cxnSp>
      <p:cxnSp>
        <p:nvCxnSpPr>
          <p:cNvPr id="49" name="AutoShape 197"/>
          <p:cNvCxnSpPr>
            <a:cxnSpLocks noChangeShapeType="1"/>
            <a:stCxn id="13" idx="6"/>
          </p:cNvCxnSpPr>
          <p:nvPr/>
        </p:nvCxnSpPr>
        <p:spPr bwMode="auto">
          <a:xfrm flipV="1">
            <a:off x="6153178" y="3643314"/>
            <a:ext cx="490524" cy="804"/>
          </a:xfrm>
          <a:prstGeom prst="bentConnector3">
            <a:avLst>
              <a:gd name="adj1" fmla="val 50000"/>
            </a:avLst>
          </a:prstGeom>
          <a:noFill/>
          <a:ln w="25400">
            <a:solidFill>
              <a:schemeClr val="tx1"/>
            </a:solidFill>
            <a:miter lim="800000"/>
            <a:headEnd/>
            <a:tailEnd type="triangle" w="med" len="med"/>
          </a:ln>
        </p:spPr>
      </p:cxnSp>
      <p:cxnSp>
        <p:nvCxnSpPr>
          <p:cNvPr id="57" name="AutoShape 197"/>
          <p:cNvCxnSpPr>
            <a:cxnSpLocks noChangeShapeType="1"/>
          </p:cNvCxnSpPr>
          <p:nvPr/>
        </p:nvCxnSpPr>
        <p:spPr bwMode="auto">
          <a:xfrm flipV="1">
            <a:off x="5367366" y="1572875"/>
            <a:ext cx="1276336" cy="1570373"/>
          </a:xfrm>
          <a:prstGeom prst="bentConnector3">
            <a:avLst>
              <a:gd name="adj1" fmla="val 50000"/>
            </a:avLst>
          </a:prstGeom>
          <a:noFill/>
          <a:ln w="25400">
            <a:solidFill>
              <a:schemeClr val="tx1"/>
            </a:solidFill>
            <a:miter lim="800000"/>
            <a:headEnd/>
            <a:tailEnd type="triangle" w="med" len="med"/>
          </a:ln>
        </p:spPr>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44" y="2503181"/>
            <a:ext cx="4266536" cy="50006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txBody>
          <a:bodyPr/>
          <a:lstStyle/>
          <a:p>
            <a:pPr algn="justLow" rtl="1">
              <a:lnSpc>
                <a:spcPct val="120000"/>
              </a:lnSpc>
            </a:pPr>
            <a:r>
              <a:rPr lang="fa-IR" sz="2000" b="1" dirty="0" smtClean="0">
                <a:solidFill>
                  <a:srgbClr val="C00000"/>
                </a:solidFill>
              </a:rPr>
              <a:t>9. </a:t>
            </a:r>
            <a:r>
              <a:rPr lang="fa-IR" sz="2000" b="1" dirty="0" smtClean="0"/>
              <a:t>مدیریت حفظ و نگهداری منابع انسانی</a:t>
            </a:r>
            <a:endParaRPr lang="en-US" sz="2000" b="1" dirty="0" smtClean="0"/>
          </a:p>
        </p:txBody>
      </p:sp>
      <p:sp>
        <p:nvSpPr>
          <p:cNvPr id="7" name="Rounded Rectangle 6"/>
          <p:cNvSpPr/>
          <p:nvPr/>
        </p:nvSpPr>
        <p:spPr>
          <a:xfrm>
            <a:off x="142844" y="3222848"/>
            <a:ext cx="4266536" cy="50006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txBody>
          <a:bodyPr/>
          <a:lstStyle/>
          <a:p>
            <a:pPr algn="justLow" rtl="1">
              <a:lnSpc>
                <a:spcPct val="120000"/>
              </a:lnSpc>
            </a:pPr>
            <a:r>
              <a:rPr lang="fa-IR" sz="2000" b="1" dirty="0" smtClean="0">
                <a:solidFill>
                  <a:srgbClr val="C00000"/>
                </a:solidFill>
              </a:rPr>
              <a:t>10. </a:t>
            </a:r>
            <a:r>
              <a:rPr lang="fa-IR" sz="2000" b="1" dirty="0" smtClean="0"/>
              <a:t>مدیریت فرهنگ سازمانی</a:t>
            </a:r>
            <a:endParaRPr lang="en-US" sz="2000" b="1" dirty="0" smtClean="0"/>
          </a:p>
        </p:txBody>
      </p:sp>
      <p:sp>
        <p:nvSpPr>
          <p:cNvPr id="10" name="Rounded Rectangle 9"/>
          <p:cNvSpPr/>
          <p:nvPr/>
        </p:nvSpPr>
        <p:spPr>
          <a:xfrm>
            <a:off x="142844" y="3929066"/>
            <a:ext cx="4266536" cy="50006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txBody>
          <a:bodyPr/>
          <a:lstStyle/>
          <a:p>
            <a:pPr algn="justLow" rtl="1">
              <a:lnSpc>
                <a:spcPct val="120000"/>
              </a:lnSpc>
            </a:pPr>
            <a:r>
              <a:rPr lang="fa-IR" sz="2000" b="1" dirty="0" smtClean="0">
                <a:solidFill>
                  <a:srgbClr val="C00000"/>
                </a:solidFill>
              </a:rPr>
              <a:t>11. </a:t>
            </a:r>
            <a:r>
              <a:rPr lang="fa-IR" sz="2000" b="1" dirty="0" smtClean="0"/>
              <a:t>سازمان های یادگیرنده</a:t>
            </a:r>
            <a:endParaRPr lang="en-US" sz="2000" b="1" dirty="0" smtClean="0"/>
          </a:p>
        </p:txBody>
      </p:sp>
      <p:sp>
        <p:nvSpPr>
          <p:cNvPr id="13" name="Rounded Rectangle 12"/>
          <p:cNvSpPr/>
          <p:nvPr/>
        </p:nvSpPr>
        <p:spPr>
          <a:xfrm>
            <a:off x="142844" y="4646325"/>
            <a:ext cx="4266536" cy="50006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txBody>
          <a:bodyPr/>
          <a:lstStyle/>
          <a:p>
            <a:pPr algn="justLow" rtl="1">
              <a:lnSpc>
                <a:spcPct val="120000"/>
              </a:lnSpc>
            </a:pPr>
            <a:r>
              <a:rPr lang="fa-IR" sz="2000" b="1" dirty="0" smtClean="0">
                <a:solidFill>
                  <a:srgbClr val="C00000"/>
                </a:solidFill>
              </a:rPr>
              <a:t>12. </a:t>
            </a:r>
            <a:r>
              <a:rPr lang="fa-IR" sz="2000" b="1" dirty="0" smtClean="0"/>
              <a:t>مدیریت دانش</a:t>
            </a:r>
            <a:endParaRPr lang="en-US" sz="2000" b="1" dirty="0" smtClean="0"/>
          </a:p>
        </p:txBody>
      </p:sp>
      <p:sp>
        <p:nvSpPr>
          <p:cNvPr id="16" name="Rounded Rectangle 15"/>
          <p:cNvSpPr/>
          <p:nvPr/>
        </p:nvSpPr>
        <p:spPr>
          <a:xfrm>
            <a:off x="142844" y="5357826"/>
            <a:ext cx="4266536" cy="50006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txBody>
          <a:bodyPr/>
          <a:lstStyle/>
          <a:p>
            <a:pPr algn="justLow" rtl="1">
              <a:lnSpc>
                <a:spcPct val="120000"/>
              </a:lnSpc>
            </a:pPr>
            <a:r>
              <a:rPr lang="fa-IR" sz="2000" b="1" dirty="0" smtClean="0">
                <a:solidFill>
                  <a:srgbClr val="C00000"/>
                </a:solidFill>
              </a:rPr>
              <a:t>13. </a:t>
            </a:r>
            <a:r>
              <a:rPr lang="fa-IR" sz="2000" b="1" dirty="0" smtClean="0"/>
              <a:t>مدیریت منابع انسانی بین المللی</a:t>
            </a:r>
            <a:endParaRPr lang="en-US" sz="2000" b="1" dirty="0" smtClean="0"/>
          </a:p>
        </p:txBody>
      </p:sp>
      <p:sp>
        <p:nvSpPr>
          <p:cNvPr id="19" name="Rounded Rectangle 18"/>
          <p:cNvSpPr/>
          <p:nvPr/>
        </p:nvSpPr>
        <p:spPr>
          <a:xfrm>
            <a:off x="142844" y="6072206"/>
            <a:ext cx="4266536" cy="50006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txBody>
          <a:bodyPr/>
          <a:lstStyle/>
          <a:p>
            <a:pPr algn="justLow" rtl="1">
              <a:lnSpc>
                <a:spcPct val="120000"/>
              </a:lnSpc>
            </a:pPr>
            <a:r>
              <a:rPr lang="fa-IR" sz="2000" b="1" dirty="0" smtClean="0">
                <a:solidFill>
                  <a:srgbClr val="C00000"/>
                </a:solidFill>
              </a:rPr>
              <a:t>14. </a:t>
            </a:r>
            <a:r>
              <a:rPr lang="fa-IR" sz="2000" b="1" dirty="0" smtClean="0"/>
              <a:t>استراتژی های منابع انسانی</a:t>
            </a:r>
            <a:endParaRPr lang="en-US" sz="2000" b="1" dirty="0" smtClean="0"/>
          </a:p>
        </p:txBody>
      </p:sp>
      <p:sp>
        <p:nvSpPr>
          <p:cNvPr id="21" name="Rounded Rectangle 20"/>
          <p:cNvSpPr/>
          <p:nvPr/>
        </p:nvSpPr>
        <p:spPr>
          <a:xfrm>
            <a:off x="142844" y="1000108"/>
            <a:ext cx="8858312" cy="642942"/>
          </a:xfrm>
          <a:prstGeom prst="roundRect">
            <a:avLst>
              <a:gd name="adj" fmla="val 10000"/>
            </a:avLst>
          </a:prstGeom>
          <a:ln/>
        </p:spPr>
        <p:style>
          <a:lnRef idx="2">
            <a:schemeClr val="accent1"/>
          </a:lnRef>
          <a:fillRef idx="1">
            <a:schemeClr val="lt1"/>
          </a:fillRef>
          <a:effectRef idx="0">
            <a:schemeClr val="accent1"/>
          </a:effectRef>
          <a:fontRef idx="minor">
            <a:schemeClr val="dk1"/>
          </a:fontRef>
        </p:style>
        <p:txBody>
          <a:bodyPr lIns="360000" t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0" hangingPunct="0">
              <a:defRPr/>
            </a:pPr>
            <a:r>
              <a:rPr lang="fa-IR" sz="2400" b="1" dirty="0" smtClean="0">
                <a:ln w="50800"/>
                <a:solidFill>
                  <a:srgbClr val="C00000"/>
                </a:solidFill>
                <a:latin typeface="Tahoma" pitchFamily="34" charset="0"/>
                <a:cs typeface="B Titr" pitchFamily="2" charset="-78"/>
              </a:rPr>
              <a:t>سرفصل مطالب </a:t>
            </a:r>
            <a:endParaRPr lang="en-US" sz="2400" b="1" dirty="0" smtClean="0">
              <a:ln w="50800"/>
              <a:solidFill>
                <a:srgbClr val="C00000"/>
              </a:solidFill>
              <a:latin typeface="Tahoma" pitchFamily="34" charset="0"/>
              <a:cs typeface="B Titr" pitchFamily="2" charset="-78"/>
            </a:endParaRPr>
          </a:p>
          <a:p>
            <a:pPr algn="ctr" eaLnBrk="0" hangingPunct="0">
              <a:defRPr/>
            </a:pPr>
            <a:r>
              <a:rPr lang="en-US" sz="1050" b="1" dirty="0" smtClean="0">
                <a:ln w="50800"/>
                <a:solidFill>
                  <a:srgbClr val="C00000"/>
                </a:solidFill>
                <a:latin typeface="Tahoma" pitchFamily="34" charset="0"/>
                <a:cs typeface="B Titr" pitchFamily="2" charset="-78"/>
              </a:rPr>
              <a:t>Content </a:t>
            </a:r>
            <a:r>
              <a:rPr lang="fa-IR" sz="1050" b="1" dirty="0" smtClean="0">
                <a:ln w="50800"/>
                <a:solidFill>
                  <a:srgbClr val="C00000"/>
                </a:solidFill>
                <a:latin typeface="Tahoma" pitchFamily="34" charset="0"/>
                <a:cs typeface="B Titr" pitchFamily="2" charset="-78"/>
              </a:rPr>
              <a:t> /</a:t>
            </a:r>
            <a:r>
              <a:rPr lang="en-US" sz="1050" b="1" dirty="0" smtClean="0">
                <a:ln w="50800"/>
                <a:solidFill>
                  <a:srgbClr val="C00000"/>
                </a:solidFill>
                <a:latin typeface="Tahoma" pitchFamily="34" charset="0"/>
                <a:cs typeface="B Titr" pitchFamily="2" charset="-78"/>
              </a:rPr>
              <a:t>outline</a:t>
            </a:r>
          </a:p>
        </p:txBody>
      </p:sp>
      <p:sp>
        <p:nvSpPr>
          <p:cNvPr id="22" name="Right Arrow 21"/>
          <p:cNvSpPr/>
          <p:nvPr/>
        </p:nvSpPr>
        <p:spPr>
          <a:xfrm rot="5400000">
            <a:off x="4802506" y="2289665"/>
            <a:ext cx="123011" cy="155394"/>
          </a:xfrm>
          <a:prstGeom prst="rightArrow">
            <a:avLst>
              <a:gd name="adj1" fmla="val 66700"/>
              <a:gd name="adj2" fmla="val 50000"/>
            </a:avLst>
          </a:prstGeom>
          <a:ln/>
        </p:spPr>
        <p:style>
          <a:lnRef idx="1">
            <a:schemeClr val="accent2"/>
          </a:lnRef>
          <a:fillRef idx="2">
            <a:schemeClr val="accent2"/>
          </a:fillRef>
          <a:effectRef idx="1">
            <a:schemeClr val="accent2"/>
          </a:effectRef>
          <a:fontRef idx="minor">
            <a:schemeClr val="dk1"/>
          </a:fontRef>
        </p:style>
      </p:sp>
      <p:sp>
        <p:nvSpPr>
          <p:cNvPr id="24" name="Rounded Rectangle 23"/>
          <p:cNvSpPr/>
          <p:nvPr/>
        </p:nvSpPr>
        <p:spPr>
          <a:xfrm>
            <a:off x="4806057" y="2503181"/>
            <a:ext cx="4195099" cy="50006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txBody>
          <a:bodyPr/>
          <a:lstStyle/>
          <a:p>
            <a:pPr algn="justLow" rtl="1">
              <a:lnSpc>
                <a:spcPct val="120000"/>
              </a:lnSpc>
            </a:pPr>
            <a:r>
              <a:rPr lang="fa-IR" sz="2000" b="1" dirty="0" smtClean="0">
                <a:solidFill>
                  <a:srgbClr val="C00000"/>
                </a:solidFill>
              </a:rPr>
              <a:t>2. </a:t>
            </a:r>
            <a:r>
              <a:rPr lang="fa-IR" sz="2000" b="1" dirty="0" smtClean="0"/>
              <a:t>مدل های مدیریت منابع انسانی</a:t>
            </a:r>
            <a:endParaRPr lang="en-US" sz="2000" b="1" dirty="0" smtClean="0"/>
          </a:p>
        </p:txBody>
      </p:sp>
      <p:sp>
        <p:nvSpPr>
          <p:cNvPr id="26" name="Right Arrow 25"/>
          <p:cNvSpPr/>
          <p:nvPr/>
        </p:nvSpPr>
        <p:spPr>
          <a:xfrm rot="5400000">
            <a:off x="4802506" y="3004045"/>
            <a:ext cx="123011" cy="155394"/>
          </a:xfrm>
          <a:prstGeom prst="rightArrow">
            <a:avLst>
              <a:gd name="adj1" fmla="val 66700"/>
              <a:gd name="adj2" fmla="val 50000"/>
            </a:avLst>
          </a:prstGeom>
          <a:ln/>
        </p:spPr>
        <p:style>
          <a:lnRef idx="1">
            <a:schemeClr val="accent2"/>
          </a:lnRef>
          <a:fillRef idx="2">
            <a:schemeClr val="accent2"/>
          </a:fillRef>
          <a:effectRef idx="1">
            <a:schemeClr val="accent2"/>
          </a:effectRef>
          <a:fontRef idx="minor">
            <a:schemeClr val="dk1"/>
          </a:fontRef>
        </p:style>
      </p:sp>
      <p:sp>
        <p:nvSpPr>
          <p:cNvPr id="28" name="Rounded Rectangle 27"/>
          <p:cNvSpPr/>
          <p:nvPr/>
        </p:nvSpPr>
        <p:spPr>
          <a:xfrm>
            <a:off x="4806057" y="3222848"/>
            <a:ext cx="4195099" cy="50006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txBody>
          <a:bodyPr/>
          <a:lstStyle/>
          <a:p>
            <a:pPr algn="justLow" rtl="1">
              <a:lnSpc>
                <a:spcPct val="120000"/>
              </a:lnSpc>
            </a:pPr>
            <a:r>
              <a:rPr lang="fa-IR" sz="2000" b="1" dirty="0" smtClean="0">
                <a:solidFill>
                  <a:srgbClr val="C00000"/>
                </a:solidFill>
              </a:rPr>
              <a:t>3. </a:t>
            </a:r>
            <a:r>
              <a:rPr lang="fa-IR" sz="2000" b="1" dirty="0" smtClean="0"/>
              <a:t>مدیریت تأمین منابع انسانی</a:t>
            </a:r>
            <a:endParaRPr lang="en-US" sz="2000" b="1" dirty="0" smtClean="0"/>
          </a:p>
        </p:txBody>
      </p:sp>
      <p:sp>
        <p:nvSpPr>
          <p:cNvPr id="30" name="Right Arrow 29"/>
          <p:cNvSpPr/>
          <p:nvPr/>
        </p:nvSpPr>
        <p:spPr>
          <a:xfrm rot="5400000">
            <a:off x="4802506" y="3723712"/>
            <a:ext cx="123011" cy="155394"/>
          </a:xfrm>
          <a:prstGeom prst="rightArrow">
            <a:avLst>
              <a:gd name="adj1" fmla="val 66700"/>
              <a:gd name="adj2" fmla="val 50000"/>
            </a:avLst>
          </a:prstGeom>
          <a:ln/>
        </p:spPr>
        <p:style>
          <a:lnRef idx="1">
            <a:schemeClr val="accent2"/>
          </a:lnRef>
          <a:fillRef idx="2">
            <a:schemeClr val="accent2"/>
          </a:fillRef>
          <a:effectRef idx="1">
            <a:schemeClr val="accent2"/>
          </a:effectRef>
          <a:fontRef idx="minor">
            <a:schemeClr val="dk1"/>
          </a:fontRef>
        </p:style>
      </p:sp>
      <p:sp>
        <p:nvSpPr>
          <p:cNvPr id="32" name="Rounded Rectangle 31"/>
          <p:cNvSpPr/>
          <p:nvPr/>
        </p:nvSpPr>
        <p:spPr>
          <a:xfrm>
            <a:off x="4806057" y="3929066"/>
            <a:ext cx="4195099" cy="50006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txBody>
          <a:bodyPr/>
          <a:lstStyle/>
          <a:p>
            <a:pPr algn="justLow" rtl="1">
              <a:lnSpc>
                <a:spcPct val="120000"/>
              </a:lnSpc>
            </a:pPr>
            <a:r>
              <a:rPr lang="fa-IR" sz="2000" b="1" dirty="0" smtClean="0">
                <a:solidFill>
                  <a:srgbClr val="C00000"/>
                </a:solidFill>
              </a:rPr>
              <a:t>4.</a:t>
            </a:r>
            <a:r>
              <a:rPr lang="fa-IR" sz="2000" b="1" dirty="0" smtClean="0"/>
              <a:t> مدیریت بکارگیری منابع انسانی</a:t>
            </a:r>
            <a:endParaRPr lang="en-US" sz="2000" b="1" dirty="0" smtClean="0"/>
          </a:p>
        </p:txBody>
      </p:sp>
      <p:sp>
        <p:nvSpPr>
          <p:cNvPr id="34" name="Right Arrow 33"/>
          <p:cNvSpPr/>
          <p:nvPr/>
        </p:nvSpPr>
        <p:spPr>
          <a:xfrm rot="5400000">
            <a:off x="4802506" y="4429930"/>
            <a:ext cx="123011" cy="155394"/>
          </a:xfrm>
          <a:prstGeom prst="rightArrow">
            <a:avLst>
              <a:gd name="adj1" fmla="val 66700"/>
              <a:gd name="adj2" fmla="val 50000"/>
            </a:avLst>
          </a:prstGeom>
          <a:ln/>
        </p:spPr>
        <p:style>
          <a:lnRef idx="1">
            <a:schemeClr val="accent2"/>
          </a:lnRef>
          <a:fillRef idx="2">
            <a:schemeClr val="accent2"/>
          </a:fillRef>
          <a:effectRef idx="1">
            <a:schemeClr val="accent2"/>
          </a:effectRef>
          <a:fontRef idx="minor">
            <a:schemeClr val="dk1"/>
          </a:fontRef>
        </p:style>
      </p:sp>
      <p:sp>
        <p:nvSpPr>
          <p:cNvPr id="36" name="Rounded Rectangle 35"/>
          <p:cNvSpPr/>
          <p:nvPr/>
        </p:nvSpPr>
        <p:spPr>
          <a:xfrm>
            <a:off x="4806057" y="4646325"/>
            <a:ext cx="4195099" cy="50006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txBody>
          <a:bodyPr/>
          <a:lstStyle/>
          <a:p>
            <a:pPr algn="justLow" rtl="1">
              <a:lnSpc>
                <a:spcPct val="120000"/>
              </a:lnSpc>
            </a:pPr>
            <a:r>
              <a:rPr lang="fa-IR" sz="2000" b="1" dirty="0" smtClean="0">
                <a:solidFill>
                  <a:srgbClr val="C00000"/>
                </a:solidFill>
              </a:rPr>
              <a:t>5. </a:t>
            </a:r>
            <a:r>
              <a:rPr lang="fa-IR" sz="2000" b="1" dirty="0" smtClean="0"/>
              <a:t>آموزش و توسعه منابع انسانی</a:t>
            </a:r>
            <a:endParaRPr lang="en-US" sz="2000" b="1" dirty="0" smtClean="0"/>
          </a:p>
        </p:txBody>
      </p:sp>
      <p:sp>
        <p:nvSpPr>
          <p:cNvPr id="38" name="Right Arrow 37"/>
          <p:cNvSpPr/>
          <p:nvPr/>
        </p:nvSpPr>
        <p:spPr>
          <a:xfrm rot="5400000">
            <a:off x="4802503" y="5147182"/>
            <a:ext cx="123018" cy="155394"/>
          </a:xfrm>
          <a:prstGeom prst="rightArrow">
            <a:avLst>
              <a:gd name="adj1" fmla="val 66700"/>
              <a:gd name="adj2" fmla="val 50000"/>
            </a:avLst>
          </a:prstGeom>
          <a:ln/>
        </p:spPr>
        <p:style>
          <a:lnRef idx="1">
            <a:schemeClr val="accent2"/>
          </a:lnRef>
          <a:fillRef idx="2">
            <a:schemeClr val="accent2"/>
          </a:fillRef>
          <a:effectRef idx="1">
            <a:schemeClr val="accent2"/>
          </a:effectRef>
          <a:fontRef idx="minor">
            <a:schemeClr val="dk1"/>
          </a:fontRef>
        </p:style>
      </p:sp>
      <p:sp>
        <p:nvSpPr>
          <p:cNvPr id="40" name="Rounded Rectangle 39"/>
          <p:cNvSpPr/>
          <p:nvPr/>
        </p:nvSpPr>
        <p:spPr>
          <a:xfrm>
            <a:off x="4806057" y="5357826"/>
            <a:ext cx="4195099" cy="50006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txBody>
          <a:bodyPr/>
          <a:lstStyle/>
          <a:p>
            <a:pPr algn="justLow" rtl="1">
              <a:lnSpc>
                <a:spcPct val="120000"/>
              </a:lnSpc>
            </a:pPr>
            <a:r>
              <a:rPr lang="fa-IR" sz="2000" b="1" dirty="0" smtClean="0">
                <a:solidFill>
                  <a:srgbClr val="C00000"/>
                </a:solidFill>
              </a:rPr>
              <a:t>6. </a:t>
            </a:r>
            <a:r>
              <a:rPr lang="fa-IR" sz="2000" b="1" dirty="0" smtClean="0"/>
              <a:t>توانمند سازی منابع انسانی</a:t>
            </a:r>
            <a:endParaRPr lang="en-US" sz="2000" b="1" dirty="0" smtClean="0"/>
          </a:p>
        </p:txBody>
      </p:sp>
      <p:sp>
        <p:nvSpPr>
          <p:cNvPr id="42" name="Right Arrow 41"/>
          <p:cNvSpPr/>
          <p:nvPr/>
        </p:nvSpPr>
        <p:spPr>
          <a:xfrm rot="5400000">
            <a:off x="4802506" y="5858690"/>
            <a:ext cx="123011" cy="155394"/>
          </a:xfrm>
          <a:prstGeom prst="rightArrow">
            <a:avLst>
              <a:gd name="adj1" fmla="val 66700"/>
              <a:gd name="adj2" fmla="val 50000"/>
            </a:avLst>
          </a:prstGeom>
          <a:ln/>
        </p:spPr>
        <p:style>
          <a:lnRef idx="1">
            <a:schemeClr val="accent2"/>
          </a:lnRef>
          <a:fillRef idx="2">
            <a:schemeClr val="accent2"/>
          </a:fillRef>
          <a:effectRef idx="1">
            <a:schemeClr val="accent2"/>
          </a:effectRef>
          <a:fontRef idx="minor">
            <a:schemeClr val="dk1"/>
          </a:fontRef>
        </p:style>
      </p:sp>
      <p:sp>
        <p:nvSpPr>
          <p:cNvPr id="44" name="Rounded Rectangle 43"/>
          <p:cNvSpPr/>
          <p:nvPr/>
        </p:nvSpPr>
        <p:spPr>
          <a:xfrm>
            <a:off x="4806057" y="6072206"/>
            <a:ext cx="4195099" cy="50006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txBody>
          <a:bodyPr/>
          <a:lstStyle/>
          <a:p>
            <a:pPr algn="justLow" rtl="1">
              <a:lnSpc>
                <a:spcPct val="120000"/>
              </a:lnSpc>
            </a:pPr>
            <a:r>
              <a:rPr lang="fa-IR" sz="2000" b="1" dirty="0" smtClean="0">
                <a:solidFill>
                  <a:srgbClr val="C00000"/>
                </a:solidFill>
              </a:rPr>
              <a:t>7.</a:t>
            </a:r>
            <a:r>
              <a:rPr lang="fa-IR" sz="2000" b="1" dirty="0" smtClean="0"/>
              <a:t> مدیریت عملکرد و ارزیابی کارکنان</a:t>
            </a:r>
            <a:r>
              <a:rPr lang="fa-IR" sz="2000" b="1" dirty="0" smtClean="0">
                <a:solidFill>
                  <a:srgbClr val="C00000"/>
                </a:solidFill>
              </a:rPr>
              <a:t> </a:t>
            </a:r>
            <a:endParaRPr lang="en-US" sz="2000" b="1" dirty="0" smtClean="0"/>
          </a:p>
        </p:txBody>
      </p:sp>
      <p:sp>
        <p:nvSpPr>
          <p:cNvPr id="46" name="Right Arrow 45"/>
          <p:cNvSpPr/>
          <p:nvPr/>
        </p:nvSpPr>
        <p:spPr>
          <a:xfrm rot="5400000">
            <a:off x="4231002" y="2998760"/>
            <a:ext cx="123011" cy="155394"/>
          </a:xfrm>
          <a:prstGeom prst="rightArrow">
            <a:avLst>
              <a:gd name="adj1" fmla="val 66700"/>
              <a:gd name="adj2" fmla="val 50000"/>
            </a:avLst>
          </a:prstGeom>
          <a:ln/>
        </p:spPr>
        <p:style>
          <a:lnRef idx="1">
            <a:schemeClr val="accent2"/>
          </a:lnRef>
          <a:fillRef idx="2">
            <a:schemeClr val="accent2"/>
          </a:fillRef>
          <a:effectRef idx="1">
            <a:schemeClr val="accent2"/>
          </a:effectRef>
          <a:fontRef idx="minor">
            <a:schemeClr val="dk1"/>
          </a:fontRef>
        </p:style>
      </p:sp>
      <p:sp>
        <p:nvSpPr>
          <p:cNvPr id="47" name="Right Arrow 46"/>
          <p:cNvSpPr/>
          <p:nvPr/>
        </p:nvSpPr>
        <p:spPr>
          <a:xfrm rot="5400000">
            <a:off x="4231002" y="3718427"/>
            <a:ext cx="123011" cy="155394"/>
          </a:xfrm>
          <a:prstGeom prst="rightArrow">
            <a:avLst>
              <a:gd name="adj1" fmla="val 66700"/>
              <a:gd name="adj2" fmla="val 50000"/>
            </a:avLst>
          </a:prstGeom>
          <a:ln/>
        </p:spPr>
        <p:style>
          <a:lnRef idx="1">
            <a:schemeClr val="accent2"/>
          </a:lnRef>
          <a:fillRef idx="2">
            <a:schemeClr val="accent2"/>
          </a:fillRef>
          <a:effectRef idx="1">
            <a:schemeClr val="accent2"/>
          </a:effectRef>
          <a:fontRef idx="minor">
            <a:schemeClr val="dk1"/>
          </a:fontRef>
        </p:style>
      </p:sp>
      <p:sp>
        <p:nvSpPr>
          <p:cNvPr id="48" name="Right Arrow 47"/>
          <p:cNvSpPr/>
          <p:nvPr/>
        </p:nvSpPr>
        <p:spPr>
          <a:xfrm rot="5400000">
            <a:off x="4231002" y="4424645"/>
            <a:ext cx="123011" cy="155394"/>
          </a:xfrm>
          <a:prstGeom prst="rightArrow">
            <a:avLst>
              <a:gd name="adj1" fmla="val 66700"/>
              <a:gd name="adj2" fmla="val 50000"/>
            </a:avLst>
          </a:prstGeom>
          <a:ln/>
        </p:spPr>
        <p:style>
          <a:lnRef idx="1">
            <a:schemeClr val="accent2"/>
          </a:lnRef>
          <a:fillRef idx="2">
            <a:schemeClr val="accent2"/>
          </a:fillRef>
          <a:effectRef idx="1">
            <a:schemeClr val="accent2"/>
          </a:effectRef>
          <a:fontRef idx="minor">
            <a:schemeClr val="dk1"/>
          </a:fontRef>
        </p:style>
      </p:sp>
      <p:sp>
        <p:nvSpPr>
          <p:cNvPr id="49" name="Right Arrow 48"/>
          <p:cNvSpPr/>
          <p:nvPr/>
        </p:nvSpPr>
        <p:spPr>
          <a:xfrm rot="5400000">
            <a:off x="4230999" y="5141897"/>
            <a:ext cx="123018" cy="155394"/>
          </a:xfrm>
          <a:prstGeom prst="rightArrow">
            <a:avLst>
              <a:gd name="adj1" fmla="val 66700"/>
              <a:gd name="adj2" fmla="val 50000"/>
            </a:avLst>
          </a:prstGeom>
          <a:ln/>
        </p:spPr>
        <p:style>
          <a:lnRef idx="1">
            <a:schemeClr val="accent2"/>
          </a:lnRef>
          <a:fillRef idx="2">
            <a:schemeClr val="accent2"/>
          </a:fillRef>
          <a:effectRef idx="1">
            <a:schemeClr val="accent2"/>
          </a:effectRef>
          <a:fontRef idx="minor">
            <a:schemeClr val="dk1"/>
          </a:fontRef>
        </p:style>
      </p:sp>
      <p:sp>
        <p:nvSpPr>
          <p:cNvPr id="50" name="Right Arrow 49"/>
          <p:cNvSpPr/>
          <p:nvPr/>
        </p:nvSpPr>
        <p:spPr>
          <a:xfrm rot="5400000">
            <a:off x="4231002" y="5853405"/>
            <a:ext cx="123011" cy="155394"/>
          </a:xfrm>
          <a:prstGeom prst="rightArrow">
            <a:avLst>
              <a:gd name="adj1" fmla="val 66700"/>
              <a:gd name="adj2" fmla="val 50000"/>
            </a:avLst>
          </a:prstGeom>
          <a:ln/>
        </p:spPr>
        <p:style>
          <a:lnRef idx="1">
            <a:schemeClr val="accent2"/>
          </a:lnRef>
          <a:fillRef idx="2">
            <a:schemeClr val="accent2"/>
          </a:fillRef>
          <a:effectRef idx="1">
            <a:schemeClr val="accent2"/>
          </a:effectRef>
          <a:fontRef idx="minor">
            <a:schemeClr val="dk1"/>
          </a:fontRef>
        </p:style>
      </p:sp>
      <p:sp>
        <p:nvSpPr>
          <p:cNvPr id="51" name="Right Arrow 50"/>
          <p:cNvSpPr/>
          <p:nvPr/>
        </p:nvSpPr>
        <p:spPr>
          <a:xfrm rot="5400000">
            <a:off x="4802506" y="6576594"/>
            <a:ext cx="123011" cy="155394"/>
          </a:xfrm>
          <a:prstGeom prst="rightArrow">
            <a:avLst>
              <a:gd name="adj1" fmla="val 66700"/>
              <a:gd name="adj2" fmla="val 50000"/>
            </a:avLst>
          </a:prstGeom>
          <a:ln/>
        </p:spPr>
        <p:style>
          <a:lnRef idx="1">
            <a:schemeClr val="accent2"/>
          </a:lnRef>
          <a:fillRef idx="2">
            <a:schemeClr val="accent2"/>
          </a:fillRef>
          <a:effectRef idx="1">
            <a:schemeClr val="accent2"/>
          </a:effectRef>
          <a:fontRef idx="minor">
            <a:schemeClr val="dk1"/>
          </a:fontRef>
        </p:style>
      </p:sp>
      <p:sp>
        <p:nvSpPr>
          <p:cNvPr id="52" name="Rectangle 3"/>
          <p:cNvSpPr>
            <a:spLocks noChangeArrowheads="1"/>
          </p:cNvSpPr>
          <p:nvPr/>
        </p:nvSpPr>
        <p:spPr bwMode="auto">
          <a:xfrm>
            <a:off x="-32" y="642918"/>
            <a:ext cx="9144000" cy="642918"/>
          </a:xfrm>
          <a:prstGeom prst="rect">
            <a:avLst/>
          </a:prstGeom>
          <a:noFill/>
          <a:ln w="12700">
            <a:noFill/>
            <a:miter lim="800000"/>
            <a:headEnd/>
            <a:tailEnd/>
          </a:ln>
          <a:effectLst>
            <a:outerShdw dist="28398" dir="20006097" algn="ctr" rotWithShape="0">
              <a:schemeClr val="bg2"/>
            </a:outerShdw>
          </a:effectLst>
        </p:spPr>
        <p:txBody>
          <a:bodyPr wrap="none" lIns="92075" tIns="46038" rIns="92075" bIns="46038" anchor="ctr">
            <a:scene3d>
              <a:camera prst="orthographicFront"/>
              <a:lightRig rig="balanced" dir="t">
                <a:rot lat="0" lon="0" rev="2100000"/>
              </a:lightRig>
            </a:scene3d>
            <a:sp3d extrusionH="57150" prstMaterial="metal">
              <a:bevelT w="38100" h="25400"/>
              <a:contourClr>
                <a:schemeClr val="bg2"/>
              </a:contourClr>
            </a:sp3d>
          </a:bodyPr>
          <a:lstStyle/>
          <a:p>
            <a:pPr algn="ctr" eaLnBrk="0" hangingPunct="0">
              <a:defRPr/>
            </a:pPr>
            <a:endParaRPr lang="en-US" sz="1050" b="1" dirty="0" smtClean="0">
              <a:ln w="50800"/>
              <a:solidFill>
                <a:schemeClr val="bg1">
                  <a:shade val="50000"/>
                </a:schemeClr>
              </a:solidFill>
              <a:latin typeface="Tahoma" pitchFamily="34" charset="0"/>
              <a:cs typeface="B Titr" pitchFamily="2" charset="-78"/>
            </a:endParaRPr>
          </a:p>
        </p:txBody>
      </p:sp>
      <p:sp>
        <p:nvSpPr>
          <p:cNvPr id="54" name="Rounded Rectangle 53"/>
          <p:cNvSpPr/>
          <p:nvPr/>
        </p:nvSpPr>
        <p:spPr>
          <a:xfrm>
            <a:off x="142844" y="1785925"/>
            <a:ext cx="4266536" cy="50006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txBody>
          <a:bodyPr/>
          <a:lstStyle/>
          <a:p>
            <a:pPr algn="justLow" rtl="1">
              <a:lnSpc>
                <a:spcPct val="120000"/>
              </a:lnSpc>
            </a:pPr>
            <a:r>
              <a:rPr lang="fa-IR" sz="2000" b="1" dirty="0" smtClean="0">
                <a:solidFill>
                  <a:srgbClr val="C00000"/>
                </a:solidFill>
              </a:rPr>
              <a:t>8. </a:t>
            </a:r>
            <a:r>
              <a:rPr lang="fa-IR" sz="2000" b="1" dirty="0" smtClean="0"/>
              <a:t>مدیریت دستمزد و جبران خدمات</a:t>
            </a:r>
            <a:endParaRPr lang="en-US" sz="2000" b="1" dirty="0" smtClean="0"/>
          </a:p>
        </p:txBody>
      </p:sp>
      <p:sp>
        <p:nvSpPr>
          <p:cNvPr id="57" name="Rounded Rectangle 56"/>
          <p:cNvSpPr/>
          <p:nvPr/>
        </p:nvSpPr>
        <p:spPr>
          <a:xfrm>
            <a:off x="4806057" y="1785925"/>
            <a:ext cx="4195099" cy="500066"/>
          </a:xfrm>
          <a:prstGeom prst="roundRect">
            <a:avLst>
              <a:gd name="adj" fmla="val 10000"/>
            </a:avLst>
          </a:prstGeom>
          <a:ln/>
        </p:spPr>
        <p:style>
          <a:lnRef idx="1">
            <a:schemeClr val="accent6"/>
          </a:lnRef>
          <a:fillRef idx="2">
            <a:schemeClr val="accent6"/>
          </a:fillRef>
          <a:effectRef idx="1">
            <a:schemeClr val="accent6"/>
          </a:effectRef>
          <a:fontRef idx="minor">
            <a:schemeClr val="dk1"/>
          </a:fontRef>
        </p:style>
        <p:txBody>
          <a:bodyPr/>
          <a:lstStyle/>
          <a:p>
            <a:pPr algn="justLow" rtl="1">
              <a:lnSpc>
                <a:spcPct val="120000"/>
              </a:lnSpc>
            </a:pPr>
            <a:r>
              <a:rPr lang="fa-IR" sz="2000" b="1" dirty="0" smtClean="0">
                <a:solidFill>
                  <a:srgbClr val="C00000"/>
                </a:solidFill>
              </a:rPr>
              <a:t>1. </a:t>
            </a:r>
            <a:r>
              <a:rPr lang="fa-IR" sz="2000" b="1" dirty="0" smtClean="0"/>
              <a:t>ماهیت مدیریت منابع انسانی</a:t>
            </a:r>
            <a:endParaRPr lang="en-US" sz="2000" b="1" dirty="0"/>
          </a:p>
        </p:txBody>
      </p:sp>
      <p:sp>
        <p:nvSpPr>
          <p:cNvPr id="59" name="Right Arrow 58"/>
          <p:cNvSpPr/>
          <p:nvPr/>
        </p:nvSpPr>
        <p:spPr>
          <a:xfrm rot="5400000">
            <a:off x="4231001" y="2289665"/>
            <a:ext cx="123011" cy="155394"/>
          </a:xfrm>
          <a:prstGeom prst="rightArrow">
            <a:avLst>
              <a:gd name="adj1" fmla="val 66700"/>
              <a:gd name="adj2" fmla="val 50000"/>
            </a:avLst>
          </a:prstGeom>
          <a:ln/>
        </p:spPr>
        <p:style>
          <a:lnRef idx="1">
            <a:schemeClr val="accent2"/>
          </a:lnRef>
          <a:fillRef idx="2">
            <a:schemeClr val="accent2"/>
          </a:fillRef>
          <a:effectRef idx="1">
            <a:schemeClr val="accent2"/>
          </a:effectRef>
          <a:fontRef idx="minor">
            <a:schemeClr val="dk1"/>
          </a:fontRef>
        </p:style>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8"/>
          <p:cNvSpPr>
            <a:spLocks noChangeArrowheads="1"/>
          </p:cNvSpPr>
          <p:nvPr/>
        </p:nvSpPr>
        <p:spPr bwMode="auto">
          <a:xfrm>
            <a:off x="3714744" y="697229"/>
            <a:ext cx="5286412" cy="2660333"/>
          </a:xfrm>
          <a:prstGeom prst="roundRect">
            <a:avLst>
              <a:gd name="adj" fmla="val 5079"/>
            </a:avLst>
          </a:prstGeom>
          <a:solidFill>
            <a:srgbClr val="F8FFF7"/>
          </a:solidFill>
          <a:ln w="9525">
            <a:noFill/>
            <a:round/>
            <a:headEnd/>
            <a:tailEnd/>
          </a:ln>
          <a:effectLst>
            <a:prstShdw prst="shdw17" dist="17961" dir="2700000">
              <a:srgbClr val="998B50"/>
            </a:prstShdw>
          </a:effectLst>
        </p:spPr>
        <p:txBody>
          <a:bodyPr wrap="square" lIns="0" rIns="0">
            <a:spAutoFit/>
          </a:bodyPr>
          <a:lstStyle/>
          <a:p>
            <a:pPr marL="3175" indent="-3175" algn="justLow" rtl="1" eaLnBrk="1" hangingPunct="1">
              <a:lnSpc>
                <a:spcPct val="150000"/>
              </a:lnSpc>
            </a:pPr>
            <a:r>
              <a:rPr lang="fa-IR" sz="1200" b="1" dirty="0">
                <a:solidFill>
                  <a:srgbClr val="003366"/>
                </a:solidFill>
                <a:cs typeface="Titr" pitchFamily="2" charset="-78"/>
              </a:rPr>
              <a:t>عوامل گسترش نقش مديريت منابع انساني :</a:t>
            </a:r>
          </a:p>
          <a:p>
            <a:pPr marL="3175" indent="-3175" algn="justLow" rtl="1" eaLnBrk="1" hangingPunct="1">
              <a:lnSpc>
                <a:spcPct val="150000"/>
              </a:lnSpc>
            </a:pPr>
            <a:r>
              <a:rPr lang="fa-IR" sz="1200" b="1" dirty="0">
                <a:solidFill>
                  <a:srgbClr val="003366"/>
                </a:solidFill>
              </a:rPr>
              <a:t>1. تغيير روش توليد در کشاورزي به صورت آيش در هلند   2. افزايش توليدات کشاورزي   3. نياز به بازار   4. تلاش براي دستيابي به وسيله حمل ونقل مناسب 5. اختراع ماشين بخار  6. تحولات عظيم و انقلاب صنعتي 7. بروز نتايج حاصل از انقلاب صنعتي  8. مهاجرت زمين‏داران به شهرها   9. و پايه‏گذاري صنعت توسط ايشان  10. مهاجر فرستي روستاها به شهرها  11. نياز به کارگران متخصص  12. آموزش کارگران براي توليد بيشتر  13. افزايش آگاهي آنان از مسائل  14. تشکيل اتحاديه‏هاي کارگري  15. نياز به شيوه‏هاي جديدي از مديريت  16. ظهور روش‏هاي جديد در توليد 17. ظهور و شروع شکل‏گيري مکاتب مختلف مديريت  18. تخصصي شدن مديريت در رشته‏هاي مختلف   19. </a:t>
            </a:r>
            <a:r>
              <a:rPr lang="fa-IR" sz="1200" b="1" dirty="0" smtClean="0">
                <a:solidFill>
                  <a:srgbClr val="003366"/>
                </a:solidFill>
              </a:rPr>
              <a:t>مدیریت منابع انسانی   </a:t>
            </a:r>
            <a:r>
              <a:rPr lang="fa-IR" sz="1200" b="1" dirty="0">
                <a:solidFill>
                  <a:srgbClr val="003366"/>
                </a:solidFill>
              </a:rPr>
              <a:t>20. مديريت </a:t>
            </a:r>
            <a:r>
              <a:rPr lang="fa-IR" sz="1200" b="1" dirty="0" smtClean="0">
                <a:solidFill>
                  <a:srgbClr val="003366"/>
                </a:solidFill>
              </a:rPr>
              <a:t>رفتار سازمانی</a:t>
            </a:r>
            <a:endParaRPr lang="fa-IR" sz="1200" b="1" dirty="0">
              <a:solidFill>
                <a:srgbClr val="003366"/>
              </a:solidFill>
            </a:endParaRPr>
          </a:p>
        </p:txBody>
      </p:sp>
      <p:grpSp>
        <p:nvGrpSpPr>
          <p:cNvPr id="15" name="Group 148"/>
          <p:cNvGrpSpPr>
            <a:grpSpLocks/>
          </p:cNvGrpSpPr>
          <p:nvPr/>
        </p:nvGrpSpPr>
        <p:grpSpPr bwMode="auto">
          <a:xfrm>
            <a:off x="142876" y="857232"/>
            <a:ext cx="3428992" cy="2928958"/>
            <a:chOff x="1581" y="3308"/>
            <a:chExt cx="1645" cy="1567"/>
          </a:xfrm>
        </p:grpSpPr>
        <p:sp>
          <p:nvSpPr>
            <p:cNvPr id="16" name="Oval 149"/>
            <p:cNvSpPr>
              <a:spLocks noChangeArrowheads="1"/>
            </p:cNvSpPr>
            <p:nvPr/>
          </p:nvSpPr>
          <p:spPr bwMode="auto">
            <a:xfrm>
              <a:off x="1620" y="3348"/>
              <a:ext cx="1569" cy="1451"/>
            </a:xfrm>
            <a:prstGeom prst="ellipse">
              <a:avLst/>
            </a:prstGeom>
            <a:solidFill>
              <a:srgbClr val="FFCC99">
                <a:alpha val="14117"/>
              </a:srgbClr>
            </a:solidFill>
            <a:ln w="28575" algn="ctr">
              <a:noFill/>
              <a:round/>
              <a:headEnd/>
              <a:tailEnd/>
            </a:ln>
          </p:spPr>
          <p:txBody>
            <a:bodyPr lIns="0" tIns="0" rIns="0" bIns="0" anchor="ctr">
              <a:spAutoFit/>
            </a:bodyPr>
            <a:lstStyle/>
            <a:p>
              <a:endParaRPr lang="en-US"/>
            </a:p>
          </p:txBody>
        </p:sp>
        <p:sp>
          <p:nvSpPr>
            <p:cNvPr id="17" name="Oval 150"/>
            <p:cNvSpPr>
              <a:spLocks noChangeArrowheads="1"/>
            </p:cNvSpPr>
            <p:nvPr/>
          </p:nvSpPr>
          <p:spPr bwMode="auto">
            <a:xfrm>
              <a:off x="1914" y="3603"/>
              <a:ext cx="993" cy="961"/>
            </a:xfrm>
            <a:prstGeom prst="ellipse">
              <a:avLst/>
            </a:prstGeom>
            <a:solidFill>
              <a:srgbClr val="CCFFFF">
                <a:alpha val="12157"/>
              </a:srgbClr>
            </a:solidFill>
            <a:ln w="28575" algn="ctr">
              <a:noFill/>
              <a:round/>
              <a:headEnd/>
              <a:tailEnd/>
            </a:ln>
          </p:spPr>
          <p:txBody>
            <a:bodyPr lIns="0" tIns="0" rIns="0" bIns="0" anchor="ctr">
              <a:spAutoFit/>
            </a:bodyPr>
            <a:lstStyle/>
            <a:p>
              <a:endParaRPr lang="en-US"/>
            </a:p>
          </p:txBody>
        </p:sp>
        <p:grpSp>
          <p:nvGrpSpPr>
            <p:cNvPr id="18" name="Group 151"/>
            <p:cNvGrpSpPr>
              <a:grpSpLocks/>
            </p:cNvGrpSpPr>
            <p:nvPr/>
          </p:nvGrpSpPr>
          <p:grpSpPr bwMode="auto">
            <a:xfrm>
              <a:off x="1581" y="3308"/>
              <a:ext cx="1645" cy="1567"/>
              <a:chOff x="1581" y="3308"/>
              <a:chExt cx="1645" cy="1567"/>
            </a:xfrm>
          </p:grpSpPr>
          <p:pic>
            <p:nvPicPr>
              <p:cNvPr id="19" name="Picture 152" descr="شکل الگو ها "/>
              <p:cNvPicPr>
                <a:picLocks noChangeAspect="1" noChangeArrowheads="1"/>
              </p:cNvPicPr>
              <p:nvPr/>
            </p:nvPicPr>
            <p:blipFill>
              <a:blip r:embed="rId2">
                <a:clrChange>
                  <a:clrFrom>
                    <a:srgbClr val="FFFFFF"/>
                  </a:clrFrom>
                  <a:clrTo>
                    <a:srgbClr val="FFFFFF">
                      <a:alpha val="0"/>
                    </a:srgbClr>
                  </a:clrTo>
                </a:clrChange>
                <a:lum bright="-48000" contrast="84000"/>
              </a:blip>
              <a:srcRect l="11986" t="3638" r="12878"/>
              <a:stretch>
                <a:fillRect/>
              </a:stretch>
            </p:blipFill>
            <p:spPr bwMode="auto">
              <a:xfrm>
                <a:off x="1581" y="3308"/>
                <a:ext cx="1645" cy="1567"/>
              </a:xfrm>
              <a:prstGeom prst="rect">
                <a:avLst/>
              </a:prstGeom>
              <a:noFill/>
              <a:ln w="9525">
                <a:noFill/>
                <a:miter lim="800000"/>
                <a:headEnd/>
                <a:tailEnd/>
              </a:ln>
            </p:spPr>
          </p:pic>
          <p:sp>
            <p:nvSpPr>
              <p:cNvPr id="20" name="Oval 153"/>
              <p:cNvSpPr>
                <a:spLocks noChangeArrowheads="1"/>
              </p:cNvSpPr>
              <p:nvPr/>
            </p:nvSpPr>
            <p:spPr bwMode="auto">
              <a:xfrm>
                <a:off x="2206" y="3888"/>
                <a:ext cx="408" cy="408"/>
              </a:xfrm>
              <a:prstGeom prst="ellipse">
                <a:avLst/>
              </a:prstGeom>
              <a:solidFill>
                <a:srgbClr val="FFFF00"/>
              </a:solidFill>
              <a:ln w="19050" algn="ctr">
                <a:solidFill>
                  <a:srgbClr val="FFDD4B"/>
                </a:solidFill>
                <a:round/>
                <a:headEnd/>
                <a:tailEnd/>
              </a:ln>
            </p:spPr>
            <p:txBody>
              <a:bodyPr lIns="0" tIns="0" rIns="0" bIns="0" anchor="ctr"/>
              <a:lstStyle/>
              <a:p>
                <a:pPr algn="ctr" rtl="1" eaLnBrk="1" hangingPunct="1">
                  <a:spcBef>
                    <a:spcPct val="50000"/>
                  </a:spcBef>
                </a:pPr>
                <a:r>
                  <a:rPr lang="fa-IR" sz="800" b="1">
                    <a:solidFill>
                      <a:srgbClr val="003300"/>
                    </a:solidFill>
                    <a:cs typeface="Titr" pitchFamily="2" charset="-78"/>
                  </a:rPr>
                  <a:t>الگوي مديريت منابع انساني</a:t>
                </a:r>
                <a:endParaRPr lang="en-US" sz="800" b="1">
                  <a:solidFill>
                    <a:srgbClr val="003300"/>
                  </a:solidFill>
                  <a:cs typeface="Titr" pitchFamily="2" charset="-78"/>
                </a:endParaRPr>
              </a:p>
            </p:txBody>
          </p:sp>
        </p:grpSp>
      </p:grpSp>
      <p:sp>
        <p:nvSpPr>
          <p:cNvPr id="21" name="Rectangle 154"/>
          <p:cNvSpPr>
            <a:spLocks noChangeArrowheads="1"/>
          </p:cNvSpPr>
          <p:nvPr/>
        </p:nvSpPr>
        <p:spPr bwMode="auto">
          <a:xfrm>
            <a:off x="3735410" y="3848115"/>
            <a:ext cx="2336787" cy="284162"/>
          </a:xfrm>
          <a:prstGeom prst="rect">
            <a:avLst/>
          </a:prstGeom>
          <a:gradFill rotWithShape="1">
            <a:gsLst>
              <a:gs pos="0">
                <a:srgbClr val="FFD9FA"/>
              </a:gs>
              <a:gs pos="100000">
                <a:schemeClr val="bg1"/>
              </a:gs>
            </a:gsLst>
            <a:lin ang="5400000" scaled="1"/>
          </a:gradFill>
          <a:ln w="25400">
            <a:noFill/>
            <a:miter lim="800000"/>
            <a:headEnd/>
            <a:tailEnd/>
          </a:ln>
        </p:spPr>
        <p:txBody>
          <a:bodyPr lIns="0" tIns="0" rIns="0" bIns="0" anchor="ctr"/>
          <a:lstStyle/>
          <a:p>
            <a:pPr algn="ctr" rtl="1">
              <a:lnSpc>
                <a:spcPct val="80000"/>
              </a:lnSpc>
            </a:pPr>
            <a:r>
              <a:rPr lang="fa-IR" sz="1050" b="1"/>
              <a:t>مرحله اول :</a:t>
            </a:r>
          </a:p>
          <a:p>
            <a:pPr algn="ctr" rtl="1">
              <a:lnSpc>
                <a:spcPct val="80000"/>
              </a:lnSpc>
            </a:pPr>
            <a:r>
              <a:rPr lang="fa-IR" sz="1050" b="1">
                <a:solidFill>
                  <a:srgbClr val="660033"/>
                </a:solidFill>
              </a:rPr>
              <a:t>تعيين موجودي نيروي انساني</a:t>
            </a:r>
            <a:endParaRPr lang="en-US" sz="1050" b="1">
              <a:solidFill>
                <a:srgbClr val="660033"/>
              </a:solidFill>
            </a:endParaRPr>
          </a:p>
        </p:txBody>
      </p:sp>
      <p:sp>
        <p:nvSpPr>
          <p:cNvPr id="22" name="Rectangle 155"/>
          <p:cNvSpPr>
            <a:spLocks noChangeArrowheads="1"/>
          </p:cNvSpPr>
          <p:nvPr/>
        </p:nvSpPr>
        <p:spPr bwMode="auto">
          <a:xfrm>
            <a:off x="3736999" y="4238640"/>
            <a:ext cx="2335199" cy="254000"/>
          </a:xfrm>
          <a:prstGeom prst="rect">
            <a:avLst/>
          </a:prstGeom>
          <a:gradFill rotWithShape="1">
            <a:gsLst>
              <a:gs pos="0">
                <a:srgbClr val="FFD9FA"/>
              </a:gs>
              <a:gs pos="100000">
                <a:schemeClr val="bg1"/>
              </a:gs>
            </a:gsLst>
            <a:lin ang="5400000" scaled="1"/>
          </a:gradFill>
          <a:ln w="25400">
            <a:noFill/>
            <a:miter lim="800000"/>
            <a:headEnd/>
            <a:tailEnd/>
          </a:ln>
        </p:spPr>
        <p:txBody>
          <a:bodyPr lIns="0" tIns="0" rIns="0" bIns="0" anchor="ctr"/>
          <a:lstStyle/>
          <a:p>
            <a:pPr algn="ctr" rtl="1">
              <a:lnSpc>
                <a:spcPct val="80000"/>
              </a:lnSpc>
            </a:pPr>
            <a:r>
              <a:rPr lang="fa-IR" sz="1050" b="1"/>
              <a:t>مرحله دوم :</a:t>
            </a:r>
          </a:p>
          <a:p>
            <a:pPr algn="ctr" rtl="1">
              <a:lnSpc>
                <a:spcPct val="80000"/>
              </a:lnSpc>
            </a:pPr>
            <a:r>
              <a:rPr lang="fa-IR" sz="1050" b="1">
                <a:solidFill>
                  <a:srgbClr val="660033"/>
                </a:solidFill>
              </a:rPr>
              <a:t>بررسي اهداف آتي سازمان</a:t>
            </a:r>
            <a:endParaRPr lang="en-US" sz="1050" b="1">
              <a:solidFill>
                <a:srgbClr val="660033"/>
              </a:solidFill>
            </a:endParaRPr>
          </a:p>
        </p:txBody>
      </p:sp>
      <p:cxnSp>
        <p:nvCxnSpPr>
          <p:cNvPr id="23" name="AutoShape 156"/>
          <p:cNvCxnSpPr>
            <a:cxnSpLocks noChangeShapeType="1"/>
            <a:stCxn id="21" idx="2"/>
            <a:endCxn id="22" idx="0"/>
          </p:cNvCxnSpPr>
          <p:nvPr/>
        </p:nvCxnSpPr>
        <p:spPr bwMode="auto">
          <a:xfrm rot="16200000" flipH="1">
            <a:off x="4851020" y="4185060"/>
            <a:ext cx="106363" cy="795"/>
          </a:xfrm>
          <a:prstGeom prst="straightConnector1">
            <a:avLst/>
          </a:prstGeom>
          <a:noFill/>
          <a:ln w="9525">
            <a:solidFill>
              <a:srgbClr val="006800"/>
            </a:solidFill>
            <a:round/>
            <a:headEnd/>
            <a:tailEnd type="stealth" w="med" len="med"/>
          </a:ln>
        </p:spPr>
      </p:cxnSp>
      <p:sp>
        <p:nvSpPr>
          <p:cNvPr id="24" name="Rectangle 157"/>
          <p:cNvSpPr>
            <a:spLocks noChangeArrowheads="1"/>
          </p:cNvSpPr>
          <p:nvPr/>
        </p:nvSpPr>
        <p:spPr bwMode="auto">
          <a:xfrm>
            <a:off x="4527574" y="4587890"/>
            <a:ext cx="1758938" cy="437043"/>
          </a:xfrm>
          <a:prstGeom prst="rect">
            <a:avLst/>
          </a:prstGeom>
          <a:gradFill rotWithShape="1">
            <a:gsLst>
              <a:gs pos="0">
                <a:srgbClr val="FFD9FA"/>
              </a:gs>
              <a:gs pos="100000">
                <a:schemeClr val="bg1"/>
              </a:gs>
            </a:gsLst>
            <a:lin ang="5400000" scaled="1"/>
          </a:gradFill>
          <a:ln w="25400">
            <a:noFill/>
            <a:miter lim="800000"/>
            <a:headEnd/>
            <a:tailEnd/>
          </a:ln>
        </p:spPr>
        <p:txBody>
          <a:bodyPr wrap="square" lIns="0" tIns="0" rIns="0" bIns="0" anchor="ctr">
            <a:spAutoFit/>
          </a:bodyPr>
          <a:lstStyle/>
          <a:p>
            <a:pPr algn="ctr" rtl="1">
              <a:lnSpc>
                <a:spcPct val="80000"/>
              </a:lnSpc>
            </a:pPr>
            <a:r>
              <a:rPr lang="fa-IR" sz="1050" b="1" dirty="0"/>
              <a:t>مرحله سوم</a:t>
            </a:r>
          </a:p>
          <a:p>
            <a:pPr algn="ctr" rtl="1">
              <a:lnSpc>
                <a:spcPct val="80000"/>
              </a:lnSpc>
            </a:pPr>
            <a:endParaRPr lang="fa-IR" sz="400" b="1" dirty="0"/>
          </a:p>
          <a:p>
            <a:pPr algn="ctr" rtl="1">
              <a:lnSpc>
                <a:spcPct val="80000"/>
              </a:lnSpc>
            </a:pPr>
            <a:r>
              <a:rPr lang="fa-IR" sz="1050" b="1" dirty="0">
                <a:solidFill>
                  <a:srgbClr val="660033"/>
                </a:solidFill>
              </a:rPr>
              <a:t>برآورد نيروي انساني مورد نياز سازمان (تقاضا براي نيرو)</a:t>
            </a:r>
            <a:endParaRPr lang="en-US" sz="1050" b="1" dirty="0">
              <a:solidFill>
                <a:srgbClr val="660033"/>
              </a:solidFill>
            </a:endParaRPr>
          </a:p>
        </p:txBody>
      </p:sp>
      <p:sp>
        <p:nvSpPr>
          <p:cNvPr id="25" name="Rectangle 158"/>
          <p:cNvSpPr>
            <a:spLocks noChangeArrowheads="1"/>
          </p:cNvSpPr>
          <p:nvPr/>
        </p:nvSpPr>
        <p:spPr bwMode="auto">
          <a:xfrm>
            <a:off x="2643175" y="4587890"/>
            <a:ext cx="1770100" cy="307777"/>
          </a:xfrm>
          <a:prstGeom prst="rect">
            <a:avLst/>
          </a:prstGeom>
          <a:gradFill rotWithShape="1">
            <a:gsLst>
              <a:gs pos="0">
                <a:srgbClr val="FFD9FA"/>
              </a:gs>
              <a:gs pos="100000">
                <a:schemeClr val="bg1"/>
              </a:gs>
            </a:gsLst>
            <a:lin ang="5400000" scaled="1"/>
          </a:gradFill>
          <a:ln w="25400">
            <a:noFill/>
            <a:miter lim="800000"/>
            <a:headEnd/>
            <a:tailEnd/>
          </a:ln>
        </p:spPr>
        <p:txBody>
          <a:bodyPr wrap="square" lIns="0" tIns="0" rIns="0" bIns="0" anchor="ctr">
            <a:spAutoFit/>
          </a:bodyPr>
          <a:lstStyle/>
          <a:p>
            <a:pPr algn="ctr" rtl="1">
              <a:lnSpc>
                <a:spcPct val="80000"/>
              </a:lnSpc>
            </a:pPr>
            <a:r>
              <a:rPr lang="fa-IR" sz="1050" b="1" dirty="0"/>
              <a:t>مرحله چهارم</a:t>
            </a:r>
          </a:p>
          <a:p>
            <a:pPr algn="ctr" rtl="1">
              <a:lnSpc>
                <a:spcPct val="80000"/>
              </a:lnSpc>
            </a:pPr>
            <a:endParaRPr lang="fa-IR" sz="400" b="1" dirty="0"/>
          </a:p>
          <a:p>
            <a:pPr algn="ctr" rtl="1">
              <a:lnSpc>
                <a:spcPct val="80000"/>
              </a:lnSpc>
            </a:pPr>
            <a:r>
              <a:rPr lang="fa-IR" sz="1050" b="1" dirty="0">
                <a:solidFill>
                  <a:srgbClr val="660033"/>
                </a:solidFill>
              </a:rPr>
              <a:t>برآورد عرضه نيروي انساني</a:t>
            </a:r>
            <a:endParaRPr lang="en-US" sz="1050" b="1" dirty="0">
              <a:solidFill>
                <a:srgbClr val="660033"/>
              </a:solidFill>
            </a:endParaRPr>
          </a:p>
        </p:txBody>
      </p:sp>
      <p:cxnSp>
        <p:nvCxnSpPr>
          <p:cNvPr id="26" name="AutoShape 159"/>
          <p:cNvCxnSpPr>
            <a:cxnSpLocks noChangeShapeType="1"/>
            <a:stCxn id="22" idx="2"/>
            <a:endCxn id="25" idx="0"/>
          </p:cNvCxnSpPr>
          <p:nvPr/>
        </p:nvCxnSpPr>
        <p:spPr bwMode="auto">
          <a:xfrm rot="5400000">
            <a:off x="4168787" y="3852078"/>
            <a:ext cx="95250" cy="1376374"/>
          </a:xfrm>
          <a:prstGeom prst="straightConnector1">
            <a:avLst/>
          </a:prstGeom>
          <a:noFill/>
          <a:ln w="9525">
            <a:solidFill>
              <a:srgbClr val="339966"/>
            </a:solidFill>
            <a:round/>
            <a:headEnd/>
            <a:tailEnd type="stealth" w="med" len="med"/>
          </a:ln>
        </p:spPr>
      </p:cxnSp>
      <p:cxnSp>
        <p:nvCxnSpPr>
          <p:cNvPr id="27" name="AutoShape 160"/>
          <p:cNvCxnSpPr>
            <a:cxnSpLocks noChangeShapeType="1"/>
            <a:stCxn id="22" idx="2"/>
            <a:endCxn id="24" idx="0"/>
          </p:cNvCxnSpPr>
          <p:nvPr/>
        </p:nvCxnSpPr>
        <p:spPr bwMode="auto">
          <a:xfrm rot="16200000" flipH="1">
            <a:off x="5108196" y="4289043"/>
            <a:ext cx="95250" cy="502444"/>
          </a:xfrm>
          <a:prstGeom prst="straightConnector1">
            <a:avLst/>
          </a:prstGeom>
          <a:noFill/>
          <a:ln w="9525">
            <a:solidFill>
              <a:srgbClr val="006800"/>
            </a:solidFill>
            <a:round/>
            <a:headEnd/>
            <a:tailEnd type="stealth" w="med" len="med"/>
          </a:ln>
        </p:spPr>
      </p:cxnSp>
      <p:sp>
        <p:nvSpPr>
          <p:cNvPr id="28" name="Rectangle 161"/>
          <p:cNvSpPr>
            <a:spLocks noChangeArrowheads="1"/>
          </p:cNvSpPr>
          <p:nvPr/>
        </p:nvSpPr>
        <p:spPr bwMode="auto">
          <a:xfrm>
            <a:off x="3786182" y="5140340"/>
            <a:ext cx="1428759" cy="307777"/>
          </a:xfrm>
          <a:prstGeom prst="rect">
            <a:avLst/>
          </a:prstGeom>
          <a:gradFill rotWithShape="1">
            <a:gsLst>
              <a:gs pos="0">
                <a:srgbClr val="FFD9FA"/>
              </a:gs>
              <a:gs pos="100000">
                <a:schemeClr val="bg1"/>
              </a:gs>
            </a:gsLst>
            <a:lin ang="5400000" scaled="1"/>
          </a:gradFill>
          <a:ln w="25400">
            <a:noFill/>
            <a:miter lim="800000"/>
            <a:headEnd/>
            <a:tailEnd/>
          </a:ln>
        </p:spPr>
        <p:txBody>
          <a:bodyPr wrap="square" lIns="0" tIns="0" rIns="0" bIns="0" anchor="ctr">
            <a:spAutoFit/>
          </a:bodyPr>
          <a:lstStyle/>
          <a:p>
            <a:pPr algn="ctr" rtl="1">
              <a:lnSpc>
                <a:spcPct val="80000"/>
              </a:lnSpc>
            </a:pPr>
            <a:r>
              <a:rPr lang="fa-IR" sz="1050" b="1" dirty="0"/>
              <a:t>مرحله پنجم</a:t>
            </a:r>
          </a:p>
          <a:p>
            <a:pPr algn="ctr" rtl="1">
              <a:lnSpc>
                <a:spcPct val="80000"/>
              </a:lnSpc>
            </a:pPr>
            <a:endParaRPr lang="fa-IR" sz="400" b="1" dirty="0"/>
          </a:p>
          <a:p>
            <a:pPr algn="ctr" rtl="1">
              <a:lnSpc>
                <a:spcPct val="80000"/>
              </a:lnSpc>
            </a:pPr>
            <a:r>
              <a:rPr lang="fa-IR" sz="1050" b="1" dirty="0">
                <a:solidFill>
                  <a:srgbClr val="660033"/>
                </a:solidFill>
              </a:rPr>
              <a:t>مقايسه عرضه و تقاضا</a:t>
            </a:r>
            <a:endParaRPr lang="en-US" sz="1050" b="1" dirty="0">
              <a:solidFill>
                <a:srgbClr val="660033"/>
              </a:solidFill>
            </a:endParaRPr>
          </a:p>
        </p:txBody>
      </p:sp>
      <p:cxnSp>
        <p:nvCxnSpPr>
          <p:cNvPr id="29" name="AutoShape 162"/>
          <p:cNvCxnSpPr>
            <a:cxnSpLocks noChangeShapeType="1"/>
            <a:stCxn id="25" idx="2"/>
            <a:endCxn id="28" idx="1"/>
          </p:cNvCxnSpPr>
          <p:nvPr/>
        </p:nvCxnSpPr>
        <p:spPr bwMode="auto">
          <a:xfrm rot="16200000" flipH="1">
            <a:off x="3457922" y="4965969"/>
            <a:ext cx="398562" cy="257957"/>
          </a:xfrm>
          <a:prstGeom prst="bentConnector2">
            <a:avLst/>
          </a:prstGeom>
          <a:noFill/>
          <a:ln w="9525">
            <a:solidFill>
              <a:srgbClr val="006800"/>
            </a:solidFill>
            <a:miter lim="800000"/>
            <a:headEnd/>
            <a:tailEnd type="stealth" w="med" len="med"/>
          </a:ln>
        </p:spPr>
      </p:cxnSp>
      <p:cxnSp>
        <p:nvCxnSpPr>
          <p:cNvPr id="30" name="AutoShape 163"/>
          <p:cNvCxnSpPr>
            <a:cxnSpLocks noChangeShapeType="1"/>
            <a:stCxn id="24" idx="2"/>
            <a:endCxn id="28" idx="3"/>
          </p:cNvCxnSpPr>
          <p:nvPr/>
        </p:nvCxnSpPr>
        <p:spPr bwMode="auto">
          <a:xfrm rot="5400000">
            <a:off x="5176344" y="5063530"/>
            <a:ext cx="269296" cy="192102"/>
          </a:xfrm>
          <a:prstGeom prst="bentConnector2">
            <a:avLst/>
          </a:prstGeom>
          <a:noFill/>
          <a:ln w="9525">
            <a:solidFill>
              <a:srgbClr val="006800"/>
            </a:solidFill>
            <a:miter lim="800000"/>
            <a:headEnd/>
            <a:tailEnd type="stealth" w="med" len="med"/>
          </a:ln>
        </p:spPr>
      </p:cxnSp>
      <p:sp>
        <p:nvSpPr>
          <p:cNvPr id="31" name="Rectangle 164"/>
          <p:cNvSpPr>
            <a:spLocks noChangeArrowheads="1"/>
          </p:cNvSpPr>
          <p:nvPr/>
        </p:nvSpPr>
        <p:spPr bwMode="auto">
          <a:xfrm>
            <a:off x="316513" y="3868752"/>
            <a:ext cx="2139373" cy="249238"/>
          </a:xfrm>
          <a:prstGeom prst="rect">
            <a:avLst/>
          </a:prstGeom>
          <a:gradFill rotWithShape="1">
            <a:gsLst>
              <a:gs pos="0">
                <a:srgbClr val="FFD9FA"/>
              </a:gs>
              <a:gs pos="100000">
                <a:schemeClr val="bg1"/>
              </a:gs>
            </a:gsLst>
            <a:lin ang="5400000" scaled="1"/>
          </a:gradFill>
          <a:ln w="25400">
            <a:noFill/>
            <a:miter lim="800000"/>
            <a:headEnd/>
            <a:tailEnd/>
          </a:ln>
        </p:spPr>
        <p:txBody>
          <a:bodyPr lIns="0" tIns="0" rIns="0" bIns="0" anchor="ctr"/>
          <a:lstStyle/>
          <a:p>
            <a:pPr algn="ctr" rtl="1">
              <a:lnSpc>
                <a:spcPct val="80000"/>
              </a:lnSpc>
            </a:pPr>
            <a:r>
              <a:rPr lang="fa-IR" sz="1050" b="1"/>
              <a:t>الف) صورت موجودي مهارت‏هاي مديريتي</a:t>
            </a:r>
            <a:endParaRPr lang="en-US" sz="1050" b="1"/>
          </a:p>
        </p:txBody>
      </p:sp>
      <p:sp>
        <p:nvSpPr>
          <p:cNvPr id="32" name="Rectangle 165"/>
          <p:cNvSpPr>
            <a:spLocks noChangeArrowheads="1"/>
          </p:cNvSpPr>
          <p:nvPr/>
        </p:nvSpPr>
        <p:spPr bwMode="auto">
          <a:xfrm>
            <a:off x="316513" y="4149740"/>
            <a:ext cx="2139373" cy="146050"/>
          </a:xfrm>
          <a:prstGeom prst="rect">
            <a:avLst/>
          </a:prstGeom>
          <a:gradFill rotWithShape="1">
            <a:gsLst>
              <a:gs pos="0">
                <a:srgbClr val="FFD9FA"/>
              </a:gs>
              <a:gs pos="100000">
                <a:schemeClr val="bg1"/>
              </a:gs>
            </a:gsLst>
            <a:lin ang="5400000" scaled="1"/>
          </a:gradFill>
          <a:ln w="25400">
            <a:noFill/>
            <a:miter lim="800000"/>
            <a:headEnd/>
            <a:tailEnd/>
          </a:ln>
        </p:spPr>
        <p:txBody>
          <a:bodyPr lIns="0" tIns="0" rIns="0" bIns="0" anchor="ctr"/>
          <a:lstStyle/>
          <a:p>
            <a:pPr algn="ctr" rtl="1">
              <a:lnSpc>
                <a:spcPct val="80000"/>
              </a:lnSpc>
            </a:pPr>
            <a:r>
              <a:rPr lang="fa-IR" sz="1050" b="1"/>
              <a:t>ب) جدول جايگزيني</a:t>
            </a:r>
            <a:endParaRPr lang="en-US" sz="1050" b="1"/>
          </a:p>
        </p:txBody>
      </p:sp>
      <p:sp>
        <p:nvSpPr>
          <p:cNvPr id="33" name="Rectangle 166"/>
          <p:cNvSpPr>
            <a:spLocks noChangeArrowheads="1"/>
          </p:cNvSpPr>
          <p:nvPr/>
        </p:nvSpPr>
        <p:spPr bwMode="auto">
          <a:xfrm>
            <a:off x="316513" y="4311665"/>
            <a:ext cx="2139373" cy="146050"/>
          </a:xfrm>
          <a:prstGeom prst="rect">
            <a:avLst/>
          </a:prstGeom>
          <a:gradFill rotWithShape="1">
            <a:gsLst>
              <a:gs pos="0">
                <a:srgbClr val="FFD9FA"/>
              </a:gs>
              <a:gs pos="100000">
                <a:schemeClr val="bg1"/>
              </a:gs>
            </a:gsLst>
            <a:lin ang="5400000" scaled="1"/>
          </a:gradFill>
          <a:ln w="25400">
            <a:noFill/>
            <a:miter lim="800000"/>
            <a:headEnd/>
            <a:tailEnd/>
          </a:ln>
        </p:spPr>
        <p:txBody>
          <a:bodyPr lIns="0" tIns="0" rIns="0" bIns="0" anchor="ctr"/>
          <a:lstStyle/>
          <a:p>
            <a:pPr algn="ctr" rtl="1">
              <a:lnSpc>
                <a:spcPct val="80000"/>
              </a:lnSpc>
            </a:pPr>
            <a:r>
              <a:rPr lang="fa-IR" sz="1050" b="1"/>
              <a:t>ج) نظر سرپرست</a:t>
            </a:r>
            <a:endParaRPr lang="en-US" sz="1050" b="1"/>
          </a:p>
        </p:txBody>
      </p:sp>
      <p:sp>
        <p:nvSpPr>
          <p:cNvPr id="34" name="Rectangle 167"/>
          <p:cNvSpPr>
            <a:spLocks noChangeArrowheads="1"/>
          </p:cNvSpPr>
          <p:nvPr/>
        </p:nvSpPr>
        <p:spPr bwMode="auto">
          <a:xfrm>
            <a:off x="316513" y="4491052"/>
            <a:ext cx="2139373" cy="146050"/>
          </a:xfrm>
          <a:prstGeom prst="rect">
            <a:avLst/>
          </a:prstGeom>
          <a:gradFill rotWithShape="1">
            <a:gsLst>
              <a:gs pos="0">
                <a:srgbClr val="FFD9FA"/>
              </a:gs>
              <a:gs pos="100000">
                <a:schemeClr val="bg1"/>
              </a:gs>
            </a:gsLst>
            <a:lin ang="5400000" scaled="1"/>
          </a:gradFill>
          <a:ln w="25400">
            <a:noFill/>
            <a:miter lim="800000"/>
            <a:headEnd/>
            <a:tailEnd/>
          </a:ln>
        </p:spPr>
        <p:txBody>
          <a:bodyPr lIns="0" tIns="0" rIns="0" bIns="0" anchor="ctr"/>
          <a:lstStyle/>
          <a:p>
            <a:pPr algn="ctr" rtl="1">
              <a:lnSpc>
                <a:spcPct val="80000"/>
              </a:lnSpc>
            </a:pPr>
            <a:r>
              <a:rPr lang="fa-IR" sz="1050" b="1"/>
              <a:t>د) روش دلفاي</a:t>
            </a:r>
            <a:endParaRPr lang="en-US" sz="1050" b="1"/>
          </a:p>
        </p:txBody>
      </p:sp>
      <p:sp>
        <p:nvSpPr>
          <p:cNvPr id="35" name="Rectangle 168"/>
          <p:cNvSpPr>
            <a:spLocks noChangeArrowheads="1"/>
          </p:cNvSpPr>
          <p:nvPr/>
        </p:nvSpPr>
        <p:spPr bwMode="auto">
          <a:xfrm>
            <a:off x="285721" y="3806840"/>
            <a:ext cx="2171754" cy="860425"/>
          </a:xfrm>
          <a:prstGeom prst="rect">
            <a:avLst/>
          </a:prstGeom>
          <a:noFill/>
          <a:ln w="12700">
            <a:solidFill>
              <a:schemeClr val="accent2"/>
            </a:solidFill>
            <a:miter lim="800000"/>
            <a:headEnd/>
            <a:tailEnd/>
          </a:ln>
        </p:spPr>
        <p:txBody>
          <a:bodyPr wrap="none" lIns="90000" tIns="46800" rIns="90000" bIns="46800" anchor="ctr"/>
          <a:lstStyle/>
          <a:p>
            <a:endParaRPr lang="en-US" sz="2000"/>
          </a:p>
        </p:txBody>
      </p:sp>
      <p:sp>
        <p:nvSpPr>
          <p:cNvPr id="36" name="Rectangle 169"/>
          <p:cNvSpPr>
            <a:spLocks noChangeArrowheads="1"/>
          </p:cNvSpPr>
          <p:nvPr/>
        </p:nvSpPr>
        <p:spPr bwMode="auto">
          <a:xfrm>
            <a:off x="323767" y="4775215"/>
            <a:ext cx="2116244" cy="146050"/>
          </a:xfrm>
          <a:prstGeom prst="rect">
            <a:avLst/>
          </a:prstGeom>
          <a:gradFill rotWithShape="1">
            <a:gsLst>
              <a:gs pos="0">
                <a:srgbClr val="FFD9FA"/>
              </a:gs>
              <a:gs pos="100000">
                <a:schemeClr val="bg1"/>
              </a:gs>
            </a:gsLst>
            <a:lin ang="5400000" scaled="1"/>
          </a:gradFill>
          <a:ln w="25400">
            <a:noFill/>
            <a:miter lim="800000"/>
            <a:headEnd/>
            <a:tailEnd/>
          </a:ln>
        </p:spPr>
        <p:txBody>
          <a:bodyPr lIns="0" tIns="0" rIns="0" bIns="0" anchor="ctr"/>
          <a:lstStyle/>
          <a:p>
            <a:pPr algn="ctr" rtl="1">
              <a:lnSpc>
                <a:spcPct val="80000"/>
              </a:lnSpc>
            </a:pPr>
            <a:r>
              <a:rPr lang="fa-IR" sz="1050" b="1"/>
              <a:t>الف) وضعيت عمومي اقتصادي</a:t>
            </a:r>
            <a:endParaRPr lang="en-US" sz="1050" b="1"/>
          </a:p>
        </p:txBody>
      </p:sp>
      <p:sp>
        <p:nvSpPr>
          <p:cNvPr id="37" name="Rectangle 170"/>
          <p:cNvSpPr>
            <a:spLocks noChangeArrowheads="1"/>
          </p:cNvSpPr>
          <p:nvPr/>
        </p:nvSpPr>
        <p:spPr bwMode="auto">
          <a:xfrm>
            <a:off x="323767" y="4983177"/>
            <a:ext cx="2116244" cy="146050"/>
          </a:xfrm>
          <a:prstGeom prst="rect">
            <a:avLst/>
          </a:prstGeom>
          <a:gradFill rotWithShape="1">
            <a:gsLst>
              <a:gs pos="0">
                <a:srgbClr val="FFD9FA"/>
              </a:gs>
              <a:gs pos="100000">
                <a:schemeClr val="bg1"/>
              </a:gs>
            </a:gsLst>
            <a:lin ang="5400000" scaled="1"/>
          </a:gradFill>
          <a:ln w="25400">
            <a:noFill/>
            <a:miter lim="800000"/>
            <a:headEnd/>
            <a:tailEnd/>
          </a:ln>
        </p:spPr>
        <p:txBody>
          <a:bodyPr lIns="0" tIns="0" rIns="0" bIns="0" anchor="ctr"/>
          <a:lstStyle/>
          <a:p>
            <a:pPr algn="ctr" rtl="1">
              <a:lnSpc>
                <a:spcPct val="80000"/>
              </a:lnSpc>
            </a:pPr>
            <a:r>
              <a:rPr lang="fa-IR" sz="1050" b="1"/>
              <a:t>ب) بازارهاي محلي کار</a:t>
            </a:r>
            <a:endParaRPr lang="en-US" sz="1050" b="1"/>
          </a:p>
        </p:txBody>
      </p:sp>
      <p:sp>
        <p:nvSpPr>
          <p:cNvPr id="38" name="Rectangle 171"/>
          <p:cNvSpPr>
            <a:spLocks noChangeArrowheads="1"/>
          </p:cNvSpPr>
          <p:nvPr/>
        </p:nvSpPr>
        <p:spPr bwMode="auto">
          <a:xfrm>
            <a:off x="323767" y="5170502"/>
            <a:ext cx="2116244" cy="146050"/>
          </a:xfrm>
          <a:prstGeom prst="rect">
            <a:avLst/>
          </a:prstGeom>
          <a:gradFill rotWithShape="1">
            <a:gsLst>
              <a:gs pos="0">
                <a:srgbClr val="FFD9FA"/>
              </a:gs>
              <a:gs pos="100000">
                <a:schemeClr val="bg1"/>
              </a:gs>
            </a:gsLst>
            <a:lin ang="5400000" scaled="1"/>
          </a:gradFill>
          <a:ln w="25400">
            <a:noFill/>
            <a:miter lim="800000"/>
            <a:headEnd/>
            <a:tailEnd/>
          </a:ln>
        </p:spPr>
        <p:txBody>
          <a:bodyPr lIns="0" tIns="0" rIns="0" bIns="0" anchor="ctr"/>
          <a:lstStyle/>
          <a:p>
            <a:pPr algn="ctr" rtl="1">
              <a:lnSpc>
                <a:spcPct val="80000"/>
              </a:lnSpc>
            </a:pPr>
            <a:r>
              <a:rPr lang="fa-IR" sz="1050" b="1"/>
              <a:t>ج) بازارهاي تخصصي کار</a:t>
            </a:r>
            <a:endParaRPr lang="en-US" sz="1050" b="1"/>
          </a:p>
        </p:txBody>
      </p:sp>
      <p:sp>
        <p:nvSpPr>
          <p:cNvPr id="39" name="Rectangle 172"/>
          <p:cNvSpPr>
            <a:spLocks noChangeArrowheads="1"/>
          </p:cNvSpPr>
          <p:nvPr/>
        </p:nvSpPr>
        <p:spPr bwMode="auto">
          <a:xfrm>
            <a:off x="285721" y="4738702"/>
            <a:ext cx="2171754" cy="630238"/>
          </a:xfrm>
          <a:prstGeom prst="rect">
            <a:avLst/>
          </a:prstGeom>
          <a:noFill/>
          <a:ln w="12700">
            <a:solidFill>
              <a:schemeClr val="accent2"/>
            </a:solidFill>
            <a:miter lim="800000"/>
            <a:headEnd/>
            <a:tailEnd/>
          </a:ln>
        </p:spPr>
        <p:txBody>
          <a:bodyPr wrap="none" lIns="90000" tIns="46800" rIns="90000" bIns="46800" anchor="ctr"/>
          <a:lstStyle/>
          <a:p>
            <a:endParaRPr lang="en-US" sz="2000"/>
          </a:p>
        </p:txBody>
      </p:sp>
      <p:sp>
        <p:nvSpPr>
          <p:cNvPr id="40" name="Oval 173"/>
          <p:cNvSpPr>
            <a:spLocks noChangeArrowheads="1"/>
          </p:cNvSpPr>
          <p:nvPr/>
        </p:nvSpPr>
        <p:spPr bwMode="auto">
          <a:xfrm>
            <a:off x="2728937" y="3786190"/>
            <a:ext cx="842931" cy="357190"/>
          </a:xfrm>
          <a:prstGeom prst="ellipse">
            <a:avLst/>
          </a:prstGeom>
          <a:gradFill rotWithShape="1">
            <a:gsLst>
              <a:gs pos="0">
                <a:srgbClr val="FFD9FA"/>
              </a:gs>
              <a:gs pos="100000">
                <a:schemeClr val="bg1"/>
              </a:gs>
            </a:gsLst>
            <a:lin ang="5400000" scaled="1"/>
          </a:gradFill>
          <a:ln w="12700">
            <a:noFill/>
            <a:round/>
            <a:headEnd/>
            <a:tailEnd/>
          </a:ln>
        </p:spPr>
        <p:txBody>
          <a:bodyPr wrap="none" lIns="90000" tIns="46800" rIns="90000" bIns="46800" anchor="ctr"/>
          <a:lstStyle/>
          <a:p>
            <a:pPr algn="ctr">
              <a:lnSpc>
                <a:spcPct val="80000"/>
              </a:lnSpc>
            </a:pPr>
            <a:r>
              <a:rPr lang="fa-IR" sz="1100" b="1" dirty="0"/>
              <a:t>منابع داخلي</a:t>
            </a:r>
            <a:endParaRPr lang="en-US" sz="1100" b="1" dirty="0"/>
          </a:p>
        </p:txBody>
      </p:sp>
      <p:sp>
        <p:nvSpPr>
          <p:cNvPr id="41" name="Oval 174"/>
          <p:cNvSpPr>
            <a:spLocks noChangeArrowheads="1"/>
          </p:cNvSpPr>
          <p:nvPr/>
        </p:nvSpPr>
        <p:spPr bwMode="auto">
          <a:xfrm>
            <a:off x="2643174" y="5143512"/>
            <a:ext cx="803244" cy="357190"/>
          </a:xfrm>
          <a:prstGeom prst="ellipse">
            <a:avLst/>
          </a:prstGeom>
          <a:gradFill rotWithShape="1">
            <a:gsLst>
              <a:gs pos="0">
                <a:srgbClr val="FFD9FA"/>
              </a:gs>
              <a:gs pos="100000">
                <a:schemeClr val="bg1"/>
              </a:gs>
            </a:gsLst>
            <a:lin ang="5400000" scaled="1"/>
          </a:gradFill>
          <a:ln w="12700">
            <a:noFill/>
            <a:round/>
            <a:headEnd/>
            <a:tailEnd/>
          </a:ln>
        </p:spPr>
        <p:txBody>
          <a:bodyPr wrap="none" lIns="90000" tIns="46800" rIns="90000" bIns="46800" anchor="ctr"/>
          <a:lstStyle/>
          <a:p>
            <a:pPr algn="ctr">
              <a:lnSpc>
                <a:spcPct val="80000"/>
              </a:lnSpc>
            </a:pPr>
            <a:r>
              <a:rPr lang="fa-IR" sz="1100" b="1" dirty="0"/>
              <a:t>منابع خارجي</a:t>
            </a:r>
            <a:endParaRPr lang="en-US" sz="1100" b="1" dirty="0"/>
          </a:p>
        </p:txBody>
      </p:sp>
      <p:sp>
        <p:nvSpPr>
          <p:cNvPr id="42" name="Rectangle 175"/>
          <p:cNvSpPr>
            <a:spLocks noChangeArrowheads="1"/>
          </p:cNvSpPr>
          <p:nvPr/>
        </p:nvSpPr>
        <p:spPr bwMode="auto">
          <a:xfrm>
            <a:off x="6465911" y="3735402"/>
            <a:ext cx="2454665" cy="146050"/>
          </a:xfrm>
          <a:prstGeom prst="rect">
            <a:avLst/>
          </a:prstGeom>
          <a:gradFill rotWithShape="1">
            <a:gsLst>
              <a:gs pos="0">
                <a:srgbClr val="FFD9FA"/>
              </a:gs>
              <a:gs pos="100000">
                <a:schemeClr val="bg1"/>
              </a:gs>
            </a:gsLst>
            <a:lin ang="5400000" scaled="1"/>
          </a:gradFill>
          <a:ln w="25400">
            <a:noFill/>
            <a:miter lim="800000"/>
            <a:headEnd/>
            <a:tailEnd/>
          </a:ln>
        </p:spPr>
        <p:txBody>
          <a:bodyPr lIns="0" tIns="0" rIns="0" bIns="0" anchor="ctr"/>
          <a:lstStyle/>
          <a:p>
            <a:pPr algn="ctr" rtl="1">
              <a:lnSpc>
                <a:spcPct val="80000"/>
              </a:lnSpc>
            </a:pPr>
            <a:r>
              <a:rPr lang="fa-IR" sz="1050" b="1"/>
              <a:t>الف) فهرست موجودي مهارتها</a:t>
            </a:r>
            <a:endParaRPr lang="en-US" sz="1050" b="1"/>
          </a:p>
        </p:txBody>
      </p:sp>
      <p:sp>
        <p:nvSpPr>
          <p:cNvPr id="43" name="Rectangle 176"/>
          <p:cNvSpPr>
            <a:spLocks noChangeArrowheads="1"/>
          </p:cNvSpPr>
          <p:nvPr/>
        </p:nvSpPr>
        <p:spPr bwMode="auto">
          <a:xfrm>
            <a:off x="6465911" y="3943365"/>
            <a:ext cx="2454665" cy="146050"/>
          </a:xfrm>
          <a:prstGeom prst="rect">
            <a:avLst/>
          </a:prstGeom>
          <a:gradFill rotWithShape="1">
            <a:gsLst>
              <a:gs pos="0">
                <a:srgbClr val="FFD9FA"/>
              </a:gs>
              <a:gs pos="100000">
                <a:schemeClr val="bg1"/>
              </a:gs>
            </a:gsLst>
            <a:lin ang="5400000" scaled="1"/>
          </a:gradFill>
          <a:ln w="25400">
            <a:noFill/>
            <a:miter lim="800000"/>
            <a:headEnd/>
            <a:tailEnd/>
          </a:ln>
        </p:spPr>
        <p:txBody>
          <a:bodyPr wrap="none" lIns="0" tIns="0" rIns="0" bIns="0" anchor="ctr"/>
          <a:lstStyle/>
          <a:p>
            <a:pPr algn="ctr" rtl="1">
              <a:lnSpc>
                <a:spcPct val="80000"/>
              </a:lnSpc>
            </a:pPr>
            <a:r>
              <a:rPr lang="fa-IR" sz="1000" b="1"/>
              <a:t>ب)سيستم اطلاعاتي منابع انساني</a:t>
            </a:r>
            <a:endParaRPr lang="en-US" sz="1000" b="1"/>
          </a:p>
        </p:txBody>
      </p:sp>
      <p:sp>
        <p:nvSpPr>
          <p:cNvPr id="44" name="Rectangle 177"/>
          <p:cNvSpPr>
            <a:spLocks noChangeArrowheads="1"/>
          </p:cNvSpPr>
          <p:nvPr/>
        </p:nvSpPr>
        <p:spPr bwMode="auto">
          <a:xfrm>
            <a:off x="6465911" y="4130690"/>
            <a:ext cx="2454665" cy="146050"/>
          </a:xfrm>
          <a:prstGeom prst="rect">
            <a:avLst/>
          </a:prstGeom>
          <a:gradFill rotWithShape="1">
            <a:gsLst>
              <a:gs pos="0">
                <a:srgbClr val="FFD9FA"/>
              </a:gs>
              <a:gs pos="100000">
                <a:schemeClr val="bg1"/>
              </a:gs>
            </a:gsLst>
            <a:lin ang="5400000" scaled="1"/>
          </a:gradFill>
          <a:ln w="25400">
            <a:noFill/>
            <a:miter lim="800000"/>
            <a:headEnd/>
            <a:tailEnd/>
          </a:ln>
        </p:spPr>
        <p:txBody>
          <a:bodyPr lIns="0" tIns="0" rIns="0" bIns="0" anchor="ctr"/>
          <a:lstStyle/>
          <a:p>
            <a:pPr algn="ctr" rtl="1">
              <a:lnSpc>
                <a:spcPct val="80000"/>
              </a:lnSpc>
            </a:pPr>
            <a:r>
              <a:rPr lang="fa-IR" sz="1050" b="1"/>
              <a:t>ج) طرح جانشيني</a:t>
            </a:r>
            <a:endParaRPr lang="en-US" sz="1050" b="1"/>
          </a:p>
        </p:txBody>
      </p:sp>
      <p:sp>
        <p:nvSpPr>
          <p:cNvPr id="45" name="Rectangle 178"/>
          <p:cNvSpPr>
            <a:spLocks noChangeArrowheads="1"/>
          </p:cNvSpPr>
          <p:nvPr/>
        </p:nvSpPr>
        <p:spPr bwMode="auto">
          <a:xfrm>
            <a:off x="6464324" y="3698890"/>
            <a:ext cx="2465394" cy="630237"/>
          </a:xfrm>
          <a:prstGeom prst="rect">
            <a:avLst/>
          </a:prstGeom>
          <a:noFill/>
          <a:ln w="12700">
            <a:solidFill>
              <a:srgbClr val="000066"/>
            </a:solidFill>
            <a:miter lim="800000"/>
            <a:headEnd/>
            <a:tailEnd/>
          </a:ln>
        </p:spPr>
        <p:txBody>
          <a:bodyPr wrap="none" lIns="90000" tIns="46800" rIns="90000" bIns="46800" anchor="ctr"/>
          <a:lstStyle/>
          <a:p>
            <a:endParaRPr lang="en-US" sz="2000"/>
          </a:p>
        </p:txBody>
      </p:sp>
      <p:sp>
        <p:nvSpPr>
          <p:cNvPr id="46" name="Rectangle 179"/>
          <p:cNvSpPr>
            <a:spLocks noChangeArrowheads="1"/>
          </p:cNvSpPr>
          <p:nvPr/>
        </p:nvSpPr>
        <p:spPr bwMode="auto">
          <a:xfrm>
            <a:off x="6472261" y="4443427"/>
            <a:ext cx="2448343" cy="146050"/>
          </a:xfrm>
          <a:prstGeom prst="rect">
            <a:avLst/>
          </a:prstGeom>
          <a:gradFill rotWithShape="1">
            <a:gsLst>
              <a:gs pos="0">
                <a:srgbClr val="FFD9FA"/>
              </a:gs>
              <a:gs pos="100000">
                <a:schemeClr val="bg1"/>
              </a:gs>
            </a:gsLst>
            <a:lin ang="5400000" scaled="1"/>
          </a:gradFill>
          <a:ln w="25400">
            <a:noFill/>
            <a:miter lim="800000"/>
            <a:headEnd/>
            <a:tailEnd/>
          </a:ln>
        </p:spPr>
        <p:txBody>
          <a:bodyPr lIns="0" tIns="0" rIns="0" bIns="0" anchor="ctr"/>
          <a:lstStyle/>
          <a:p>
            <a:pPr algn="ctr" rtl="1">
              <a:lnSpc>
                <a:spcPct val="80000"/>
              </a:lnSpc>
            </a:pPr>
            <a:r>
              <a:rPr lang="fa-IR" sz="1050" b="1"/>
              <a:t>الف) روش روند يابي</a:t>
            </a:r>
            <a:endParaRPr lang="en-US" sz="1050" b="1"/>
          </a:p>
        </p:txBody>
      </p:sp>
      <p:sp>
        <p:nvSpPr>
          <p:cNvPr id="47" name="Rectangle 180"/>
          <p:cNvSpPr>
            <a:spLocks noChangeArrowheads="1"/>
          </p:cNvSpPr>
          <p:nvPr/>
        </p:nvSpPr>
        <p:spPr bwMode="auto">
          <a:xfrm>
            <a:off x="6472261" y="4652977"/>
            <a:ext cx="2448343" cy="146050"/>
          </a:xfrm>
          <a:prstGeom prst="rect">
            <a:avLst/>
          </a:prstGeom>
          <a:gradFill rotWithShape="1">
            <a:gsLst>
              <a:gs pos="0">
                <a:srgbClr val="FFD9FA"/>
              </a:gs>
              <a:gs pos="100000">
                <a:schemeClr val="bg1"/>
              </a:gs>
            </a:gsLst>
            <a:lin ang="5400000" scaled="1"/>
          </a:gradFill>
          <a:ln w="25400">
            <a:noFill/>
            <a:miter lim="800000"/>
            <a:headEnd/>
            <a:tailEnd/>
          </a:ln>
        </p:spPr>
        <p:txBody>
          <a:bodyPr wrap="none" lIns="0" tIns="0" rIns="0" bIns="0" anchor="ctr"/>
          <a:lstStyle/>
          <a:p>
            <a:pPr algn="ctr" rtl="1">
              <a:lnSpc>
                <a:spcPct val="80000"/>
              </a:lnSpc>
            </a:pPr>
            <a:r>
              <a:rPr lang="fa-IR" sz="1050" b="1"/>
              <a:t>ب) روش نسبت يابي</a:t>
            </a:r>
            <a:endParaRPr lang="en-US" sz="1050" b="1"/>
          </a:p>
        </p:txBody>
      </p:sp>
      <p:sp>
        <p:nvSpPr>
          <p:cNvPr id="48" name="Rectangle 181"/>
          <p:cNvSpPr>
            <a:spLocks noChangeArrowheads="1"/>
          </p:cNvSpPr>
          <p:nvPr/>
        </p:nvSpPr>
        <p:spPr bwMode="auto">
          <a:xfrm>
            <a:off x="6472261" y="4838715"/>
            <a:ext cx="2448343" cy="146050"/>
          </a:xfrm>
          <a:prstGeom prst="rect">
            <a:avLst/>
          </a:prstGeom>
          <a:gradFill rotWithShape="1">
            <a:gsLst>
              <a:gs pos="0">
                <a:srgbClr val="FFD9FA"/>
              </a:gs>
              <a:gs pos="100000">
                <a:schemeClr val="bg1"/>
              </a:gs>
            </a:gsLst>
            <a:lin ang="5400000" scaled="1"/>
          </a:gradFill>
          <a:ln w="25400">
            <a:noFill/>
            <a:miter lim="800000"/>
            <a:headEnd/>
            <a:tailEnd/>
          </a:ln>
        </p:spPr>
        <p:txBody>
          <a:bodyPr lIns="0" tIns="0" rIns="0" bIns="0" anchor="ctr"/>
          <a:lstStyle/>
          <a:p>
            <a:pPr algn="ctr" rtl="1">
              <a:lnSpc>
                <a:spcPct val="80000"/>
              </a:lnSpc>
            </a:pPr>
            <a:r>
              <a:rPr lang="fa-IR" sz="1050" b="1"/>
              <a:t>ج) روش همبستگي</a:t>
            </a:r>
            <a:endParaRPr lang="en-US" sz="1050" b="1"/>
          </a:p>
        </p:txBody>
      </p:sp>
      <p:sp>
        <p:nvSpPr>
          <p:cNvPr id="49" name="Rectangle 182"/>
          <p:cNvSpPr>
            <a:spLocks noChangeArrowheads="1"/>
          </p:cNvSpPr>
          <p:nvPr/>
        </p:nvSpPr>
        <p:spPr bwMode="auto">
          <a:xfrm>
            <a:off x="6470674" y="4381515"/>
            <a:ext cx="2459044" cy="1014412"/>
          </a:xfrm>
          <a:prstGeom prst="rect">
            <a:avLst/>
          </a:prstGeom>
          <a:noFill/>
          <a:ln w="12700">
            <a:solidFill>
              <a:srgbClr val="000066"/>
            </a:solidFill>
            <a:miter lim="800000"/>
            <a:headEnd/>
            <a:tailEnd/>
          </a:ln>
        </p:spPr>
        <p:txBody>
          <a:bodyPr wrap="none" lIns="90000" tIns="46800" rIns="90000" bIns="46800" anchor="ctr"/>
          <a:lstStyle/>
          <a:p>
            <a:endParaRPr lang="en-US" sz="2000"/>
          </a:p>
        </p:txBody>
      </p:sp>
      <p:sp>
        <p:nvSpPr>
          <p:cNvPr id="50" name="Rectangle 183"/>
          <p:cNvSpPr>
            <a:spLocks noChangeArrowheads="1"/>
          </p:cNvSpPr>
          <p:nvPr/>
        </p:nvSpPr>
        <p:spPr bwMode="auto">
          <a:xfrm>
            <a:off x="6472261" y="5029215"/>
            <a:ext cx="2448343" cy="146050"/>
          </a:xfrm>
          <a:prstGeom prst="rect">
            <a:avLst/>
          </a:prstGeom>
          <a:gradFill rotWithShape="1">
            <a:gsLst>
              <a:gs pos="0">
                <a:srgbClr val="FFD9FA"/>
              </a:gs>
              <a:gs pos="100000">
                <a:schemeClr val="bg1"/>
              </a:gs>
            </a:gsLst>
            <a:lin ang="5400000" scaled="1"/>
          </a:gradFill>
          <a:ln w="25400">
            <a:noFill/>
            <a:miter lim="800000"/>
            <a:headEnd/>
            <a:tailEnd/>
          </a:ln>
        </p:spPr>
        <p:txBody>
          <a:bodyPr lIns="0" tIns="0" rIns="0" bIns="0" anchor="ctr"/>
          <a:lstStyle/>
          <a:p>
            <a:pPr algn="ctr" rtl="1">
              <a:lnSpc>
                <a:spcPct val="80000"/>
              </a:lnSpc>
            </a:pPr>
            <a:r>
              <a:rPr lang="fa-IR" sz="1050" b="1"/>
              <a:t>د) روش رگرسيون</a:t>
            </a:r>
            <a:endParaRPr lang="en-US" sz="1050" b="1"/>
          </a:p>
        </p:txBody>
      </p:sp>
      <p:sp>
        <p:nvSpPr>
          <p:cNvPr id="51" name="Rectangle 184"/>
          <p:cNvSpPr>
            <a:spLocks noChangeArrowheads="1"/>
          </p:cNvSpPr>
          <p:nvPr/>
        </p:nvSpPr>
        <p:spPr bwMode="auto">
          <a:xfrm>
            <a:off x="6472261" y="5214952"/>
            <a:ext cx="2448343" cy="146050"/>
          </a:xfrm>
          <a:prstGeom prst="rect">
            <a:avLst/>
          </a:prstGeom>
          <a:gradFill rotWithShape="1">
            <a:gsLst>
              <a:gs pos="0">
                <a:srgbClr val="FFD9FA"/>
              </a:gs>
              <a:gs pos="100000">
                <a:schemeClr val="bg1"/>
              </a:gs>
            </a:gsLst>
            <a:lin ang="5400000" scaled="1"/>
          </a:gradFill>
          <a:ln w="25400">
            <a:noFill/>
            <a:miter lim="800000"/>
            <a:headEnd/>
            <a:tailEnd/>
          </a:ln>
        </p:spPr>
        <p:txBody>
          <a:bodyPr lIns="0" tIns="0" rIns="0" bIns="0" anchor="ctr"/>
          <a:lstStyle/>
          <a:p>
            <a:pPr algn="ctr" rtl="1">
              <a:lnSpc>
                <a:spcPct val="80000"/>
              </a:lnSpc>
            </a:pPr>
            <a:r>
              <a:rPr lang="fa-IR" sz="1050" b="1"/>
              <a:t>ه) روش شبيه‏سازي</a:t>
            </a:r>
            <a:endParaRPr lang="en-US" sz="1050" b="1"/>
          </a:p>
        </p:txBody>
      </p:sp>
      <p:cxnSp>
        <p:nvCxnSpPr>
          <p:cNvPr id="52" name="AutoShape 185"/>
          <p:cNvCxnSpPr>
            <a:cxnSpLocks noChangeShapeType="1"/>
            <a:stCxn id="35" idx="3"/>
            <a:endCxn id="25" idx="1"/>
          </p:cNvCxnSpPr>
          <p:nvPr/>
        </p:nvCxnSpPr>
        <p:spPr bwMode="auto">
          <a:xfrm>
            <a:off x="2457475" y="4237053"/>
            <a:ext cx="185700" cy="504726"/>
          </a:xfrm>
          <a:prstGeom prst="bentConnector3">
            <a:avLst>
              <a:gd name="adj1" fmla="val 50000"/>
            </a:avLst>
          </a:prstGeom>
          <a:noFill/>
          <a:ln w="9525">
            <a:solidFill>
              <a:srgbClr val="006800"/>
            </a:solidFill>
            <a:miter lim="800000"/>
            <a:headEnd/>
            <a:tailEnd type="stealth" w="med" len="med"/>
          </a:ln>
        </p:spPr>
      </p:cxnSp>
      <p:cxnSp>
        <p:nvCxnSpPr>
          <p:cNvPr id="53" name="AutoShape 186"/>
          <p:cNvCxnSpPr>
            <a:cxnSpLocks noChangeShapeType="1"/>
            <a:stCxn id="39" idx="3"/>
            <a:endCxn id="25" idx="1"/>
          </p:cNvCxnSpPr>
          <p:nvPr/>
        </p:nvCxnSpPr>
        <p:spPr bwMode="auto">
          <a:xfrm flipV="1">
            <a:off x="2457475" y="4741779"/>
            <a:ext cx="185700" cy="312042"/>
          </a:xfrm>
          <a:prstGeom prst="bentConnector3">
            <a:avLst>
              <a:gd name="adj1" fmla="val 50000"/>
            </a:avLst>
          </a:prstGeom>
          <a:noFill/>
          <a:ln w="9525">
            <a:solidFill>
              <a:srgbClr val="006800"/>
            </a:solidFill>
            <a:miter lim="800000"/>
            <a:headEnd/>
            <a:tailEnd type="stealth" w="med" len="med"/>
          </a:ln>
        </p:spPr>
      </p:cxnSp>
      <p:cxnSp>
        <p:nvCxnSpPr>
          <p:cNvPr id="54" name="AutoShape 187"/>
          <p:cNvCxnSpPr>
            <a:cxnSpLocks noChangeShapeType="1"/>
            <a:stCxn id="28" idx="2"/>
          </p:cNvCxnSpPr>
          <p:nvPr/>
        </p:nvCxnSpPr>
        <p:spPr bwMode="auto">
          <a:xfrm rot="16200000" flipH="1">
            <a:off x="4787814" y="5160864"/>
            <a:ext cx="124020" cy="698525"/>
          </a:xfrm>
          <a:prstGeom prst="straightConnector1">
            <a:avLst/>
          </a:prstGeom>
          <a:noFill/>
          <a:ln w="9525">
            <a:solidFill>
              <a:srgbClr val="006800"/>
            </a:solidFill>
            <a:round/>
            <a:headEnd/>
            <a:tailEnd type="stealth" w="med" len="med"/>
          </a:ln>
        </p:spPr>
      </p:cxnSp>
      <p:cxnSp>
        <p:nvCxnSpPr>
          <p:cNvPr id="55" name="AutoShape 188"/>
          <p:cNvCxnSpPr>
            <a:cxnSpLocks noChangeShapeType="1"/>
            <a:stCxn id="28" idx="2"/>
            <a:endCxn id="61" idx="0"/>
          </p:cNvCxnSpPr>
          <p:nvPr/>
        </p:nvCxnSpPr>
        <p:spPr bwMode="auto">
          <a:xfrm rot="16200000" flipH="1">
            <a:off x="4277840" y="5670838"/>
            <a:ext cx="511341" cy="65897"/>
          </a:xfrm>
          <a:prstGeom prst="straightConnector1">
            <a:avLst/>
          </a:prstGeom>
          <a:noFill/>
          <a:ln w="9525">
            <a:solidFill>
              <a:srgbClr val="006800"/>
            </a:solidFill>
            <a:round/>
            <a:headEnd/>
            <a:tailEnd type="stealth" w="med" len="med"/>
          </a:ln>
        </p:spPr>
      </p:cxnSp>
      <p:cxnSp>
        <p:nvCxnSpPr>
          <p:cNvPr id="56" name="AutoShape 189"/>
          <p:cNvCxnSpPr>
            <a:cxnSpLocks noChangeShapeType="1"/>
            <a:stCxn id="28" idx="2"/>
          </p:cNvCxnSpPr>
          <p:nvPr/>
        </p:nvCxnSpPr>
        <p:spPr bwMode="auto">
          <a:xfrm rot="16200000" flipH="1">
            <a:off x="4395702" y="5552976"/>
            <a:ext cx="878082" cy="668363"/>
          </a:xfrm>
          <a:prstGeom prst="straightConnector1">
            <a:avLst/>
          </a:prstGeom>
          <a:noFill/>
          <a:ln w="9525">
            <a:solidFill>
              <a:srgbClr val="006800"/>
            </a:solidFill>
            <a:round/>
            <a:headEnd/>
            <a:tailEnd type="stealth" w="med" len="med"/>
          </a:ln>
        </p:spPr>
      </p:cxnSp>
      <p:cxnSp>
        <p:nvCxnSpPr>
          <p:cNvPr id="57" name="AutoShape 190"/>
          <p:cNvCxnSpPr>
            <a:cxnSpLocks noChangeShapeType="1"/>
            <a:stCxn id="45" idx="1"/>
            <a:endCxn id="21" idx="3"/>
          </p:cNvCxnSpPr>
          <p:nvPr/>
        </p:nvCxnSpPr>
        <p:spPr bwMode="auto">
          <a:xfrm rot="10800000">
            <a:off x="6072198" y="3990197"/>
            <a:ext cx="392127" cy="23813"/>
          </a:xfrm>
          <a:prstGeom prst="straightConnector1">
            <a:avLst/>
          </a:prstGeom>
          <a:noFill/>
          <a:ln w="9525">
            <a:solidFill>
              <a:srgbClr val="006800"/>
            </a:solidFill>
            <a:round/>
            <a:headEnd/>
            <a:tailEnd type="stealth" w="med" len="med"/>
          </a:ln>
        </p:spPr>
      </p:cxnSp>
      <p:cxnSp>
        <p:nvCxnSpPr>
          <p:cNvPr id="58" name="AutoShape 191"/>
          <p:cNvCxnSpPr>
            <a:cxnSpLocks noChangeShapeType="1"/>
            <a:stCxn id="49" idx="1"/>
            <a:endCxn id="24" idx="3"/>
          </p:cNvCxnSpPr>
          <p:nvPr/>
        </p:nvCxnSpPr>
        <p:spPr bwMode="auto">
          <a:xfrm rot="10800000">
            <a:off x="6286512" y="4806413"/>
            <a:ext cx="184162" cy="82309"/>
          </a:xfrm>
          <a:prstGeom prst="straightConnector1">
            <a:avLst/>
          </a:prstGeom>
          <a:noFill/>
          <a:ln w="9525">
            <a:solidFill>
              <a:srgbClr val="006800"/>
            </a:solidFill>
            <a:round/>
            <a:headEnd/>
            <a:tailEnd type="stealth" w="med" len="med"/>
          </a:ln>
        </p:spPr>
      </p:cxnSp>
      <p:cxnSp>
        <p:nvCxnSpPr>
          <p:cNvPr id="59" name="AutoShape 192"/>
          <p:cNvCxnSpPr>
            <a:cxnSpLocks noChangeShapeType="1"/>
            <a:stCxn id="40" idx="2"/>
          </p:cNvCxnSpPr>
          <p:nvPr/>
        </p:nvCxnSpPr>
        <p:spPr bwMode="auto">
          <a:xfrm rot="10800000" flipV="1">
            <a:off x="2598771" y="3964785"/>
            <a:ext cx="130167" cy="10328"/>
          </a:xfrm>
          <a:prstGeom prst="straightConnector1">
            <a:avLst/>
          </a:prstGeom>
          <a:noFill/>
          <a:ln w="9525">
            <a:solidFill>
              <a:srgbClr val="006800"/>
            </a:solidFill>
            <a:round/>
            <a:headEnd/>
            <a:tailEnd type="stealth" w="med" len="med"/>
          </a:ln>
        </p:spPr>
      </p:cxnSp>
      <p:cxnSp>
        <p:nvCxnSpPr>
          <p:cNvPr id="60" name="AutoShape 193"/>
          <p:cNvCxnSpPr>
            <a:cxnSpLocks noChangeShapeType="1"/>
          </p:cNvCxnSpPr>
          <p:nvPr/>
        </p:nvCxnSpPr>
        <p:spPr bwMode="auto">
          <a:xfrm rot="10800000">
            <a:off x="2500299" y="5311797"/>
            <a:ext cx="174624" cy="10311"/>
          </a:xfrm>
          <a:prstGeom prst="straightConnector1">
            <a:avLst/>
          </a:prstGeom>
          <a:noFill/>
          <a:ln w="9525">
            <a:solidFill>
              <a:srgbClr val="006800"/>
            </a:solidFill>
            <a:round/>
            <a:headEnd/>
            <a:tailEnd type="stealth" w="med" len="med"/>
          </a:ln>
        </p:spPr>
      </p:cxnSp>
      <p:sp>
        <p:nvSpPr>
          <p:cNvPr id="61" name="Rectangle 194"/>
          <p:cNvSpPr>
            <a:spLocks noChangeArrowheads="1"/>
          </p:cNvSpPr>
          <p:nvPr/>
        </p:nvSpPr>
        <p:spPr bwMode="auto">
          <a:xfrm>
            <a:off x="274638" y="5959458"/>
            <a:ext cx="8583642" cy="358775"/>
          </a:xfrm>
          <a:prstGeom prst="rect">
            <a:avLst/>
          </a:prstGeom>
          <a:gradFill rotWithShape="1">
            <a:gsLst>
              <a:gs pos="0">
                <a:srgbClr val="FFFFCC"/>
              </a:gs>
              <a:gs pos="100000">
                <a:schemeClr val="bg1"/>
              </a:gs>
            </a:gsLst>
            <a:lin ang="5400000" scaled="1"/>
          </a:gradFill>
          <a:ln w="25400">
            <a:noFill/>
            <a:miter lim="800000"/>
            <a:headEnd/>
            <a:tailEnd/>
          </a:ln>
        </p:spPr>
        <p:txBody>
          <a:bodyPr lIns="0" tIns="0" rIns="0" bIns="0"/>
          <a:lstStyle/>
          <a:p>
            <a:pPr algn="ctr" rtl="1">
              <a:lnSpc>
                <a:spcPct val="80000"/>
              </a:lnSpc>
            </a:pPr>
            <a:r>
              <a:rPr lang="fa-IR" sz="1000" b="1" dirty="0"/>
              <a:t>تقاضا بيشتر از عرضه (کسري نيرو)</a:t>
            </a:r>
          </a:p>
          <a:p>
            <a:pPr algn="ctr" rtl="1">
              <a:lnSpc>
                <a:spcPct val="80000"/>
              </a:lnSpc>
            </a:pPr>
            <a:r>
              <a:rPr lang="fa-IR" sz="1000" b="1" dirty="0">
                <a:solidFill>
                  <a:srgbClr val="660033"/>
                </a:solidFill>
              </a:rPr>
              <a:t>کارمنديابي - انتخاب و استخدام - آموزش کارکنان - تربيت مدير - فراخواني و دعوت مجدد از کساني که از کار برکنار شده‏اند - استخدام پيماني - اضافه‏کاري</a:t>
            </a:r>
            <a:endParaRPr lang="en-US" sz="1000" b="1" dirty="0">
              <a:solidFill>
                <a:srgbClr val="660033"/>
              </a:solidFill>
            </a:endParaRPr>
          </a:p>
        </p:txBody>
      </p:sp>
      <p:sp>
        <p:nvSpPr>
          <p:cNvPr id="62" name="Rectangle 195"/>
          <p:cNvSpPr>
            <a:spLocks noChangeArrowheads="1"/>
          </p:cNvSpPr>
          <p:nvPr/>
        </p:nvSpPr>
        <p:spPr bwMode="auto">
          <a:xfrm>
            <a:off x="285720" y="6402370"/>
            <a:ext cx="8501122" cy="295275"/>
          </a:xfrm>
          <a:prstGeom prst="rect">
            <a:avLst/>
          </a:prstGeom>
          <a:gradFill rotWithShape="1">
            <a:gsLst>
              <a:gs pos="0">
                <a:srgbClr val="FFFFCC"/>
              </a:gs>
              <a:gs pos="100000">
                <a:schemeClr val="bg1"/>
              </a:gs>
            </a:gsLst>
            <a:lin ang="5400000" scaled="1"/>
          </a:gradFill>
          <a:ln w="25400">
            <a:noFill/>
            <a:miter lim="800000"/>
            <a:headEnd/>
            <a:tailEnd/>
          </a:ln>
        </p:spPr>
        <p:txBody>
          <a:bodyPr lIns="0" tIns="0" rIns="0" bIns="0"/>
          <a:lstStyle/>
          <a:p>
            <a:pPr marL="88900" indent="-88900" algn="ctr" rtl="1">
              <a:lnSpc>
                <a:spcPct val="80000"/>
              </a:lnSpc>
            </a:pPr>
            <a:r>
              <a:rPr lang="fa-IR" sz="1000" b="1" dirty="0"/>
              <a:t>تقاضا کمتر از عرضه (اضافه نيرو)</a:t>
            </a:r>
          </a:p>
          <a:p>
            <a:pPr marL="88900" indent="-88900" algn="ctr" rtl="1">
              <a:lnSpc>
                <a:spcPct val="80000"/>
              </a:lnSpc>
            </a:pPr>
            <a:r>
              <a:rPr lang="fa-IR" sz="1000" b="1" dirty="0">
                <a:solidFill>
                  <a:srgbClr val="660033"/>
                </a:solidFill>
              </a:rPr>
              <a:t>کاهش ساعات کار- بازنشستگي زودرس – بازخريد - عزل و برکناري - حذف شغل - کاريابي</a:t>
            </a:r>
            <a:endParaRPr lang="en-US" sz="1000" b="1" dirty="0">
              <a:solidFill>
                <a:srgbClr val="660033"/>
              </a:solidFill>
            </a:endParaRPr>
          </a:p>
        </p:txBody>
      </p:sp>
      <p:sp>
        <p:nvSpPr>
          <p:cNvPr id="63" name="Rectangle 196"/>
          <p:cNvSpPr>
            <a:spLocks noChangeArrowheads="1"/>
          </p:cNvSpPr>
          <p:nvPr/>
        </p:nvSpPr>
        <p:spPr bwMode="auto">
          <a:xfrm>
            <a:off x="285720" y="5632433"/>
            <a:ext cx="8572559" cy="252412"/>
          </a:xfrm>
          <a:prstGeom prst="rect">
            <a:avLst/>
          </a:prstGeom>
          <a:gradFill rotWithShape="1">
            <a:gsLst>
              <a:gs pos="0">
                <a:srgbClr val="FFFFCC"/>
              </a:gs>
              <a:gs pos="100000">
                <a:schemeClr val="bg1"/>
              </a:gs>
            </a:gsLst>
            <a:lin ang="5400000" scaled="1"/>
          </a:gradFill>
          <a:ln w="25400">
            <a:noFill/>
            <a:miter lim="800000"/>
            <a:headEnd/>
            <a:tailEnd/>
          </a:ln>
        </p:spPr>
        <p:txBody>
          <a:bodyPr lIns="0" tIns="0" rIns="0" bIns="0"/>
          <a:lstStyle/>
          <a:p>
            <a:pPr indent="3175" algn="ctr" rtl="1">
              <a:lnSpc>
                <a:spcPct val="80000"/>
              </a:lnSpc>
            </a:pPr>
            <a:r>
              <a:rPr lang="fa-IR" sz="1000" b="1" dirty="0"/>
              <a:t>عرضه مساوي با تقاضا</a:t>
            </a:r>
          </a:p>
          <a:p>
            <a:pPr indent="3175" algn="justLow" rtl="1">
              <a:lnSpc>
                <a:spcPct val="80000"/>
              </a:lnSpc>
            </a:pPr>
            <a:r>
              <a:rPr lang="fa-IR" sz="1000" b="1" dirty="0">
                <a:solidFill>
                  <a:srgbClr val="660033"/>
                </a:solidFill>
              </a:rPr>
              <a:t>ادامه وضع موجود - در صورت لزوم، برگزاري دوره هاي آموزشي به منظور بازآموزي کارکنان و آموزش مهارتهاي مورد نياز سازمان در آينده</a:t>
            </a:r>
            <a:endParaRPr lang="en-US" sz="1000" b="1" dirty="0">
              <a:solidFill>
                <a:srgbClr val="660033"/>
              </a:solidFill>
            </a:endParaRPr>
          </a:p>
        </p:txBody>
      </p:sp>
      <p:sp>
        <p:nvSpPr>
          <p:cNvPr id="64" name="AutoShape 198"/>
          <p:cNvSpPr>
            <a:spLocks noChangeArrowheads="1"/>
          </p:cNvSpPr>
          <p:nvPr/>
        </p:nvSpPr>
        <p:spPr bwMode="auto">
          <a:xfrm>
            <a:off x="3773511" y="3429000"/>
            <a:ext cx="2298687" cy="357190"/>
          </a:xfrm>
          <a:prstGeom prst="downArrowCallout">
            <a:avLst>
              <a:gd name="adj1" fmla="val 282633"/>
              <a:gd name="adj2" fmla="val 190350"/>
              <a:gd name="adj3" fmla="val 21569"/>
              <a:gd name="adj4" fmla="val 72343"/>
            </a:avLst>
          </a:prstGeom>
          <a:gradFill rotWithShape="1">
            <a:gsLst>
              <a:gs pos="0">
                <a:schemeClr val="bg1"/>
              </a:gs>
              <a:gs pos="50000">
                <a:srgbClr val="E8D1FF"/>
              </a:gs>
              <a:gs pos="100000">
                <a:schemeClr val="bg1"/>
              </a:gs>
            </a:gsLst>
            <a:lin ang="2700000" scaled="1"/>
          </a:gradFill>
          <a:ln w="3175">
            <a:solidFill>
              <a:srgbClr val="000066"/>
            </a:solidFill>
            <a:miter lim="800000"/>
            <a:headEnd/>
            <a:tailEnd/>
          </a:ln>
          <a:effectLst/>
        </p:spPr>
        <p:txBody>
          <a:bodyPr wrap="none" lIns="0" tIns="0" rIns="0" bIns="0" anchor="ctr"/>
          <a:lstStyle/>
          <a:p>
            <a:pPr algn="ctr">
              <a:defRPr/>
            </a:pPr>
            <a:r>
              <a:rPr lang="fa-IR" sz="1100" b="1">
                <a:solidFill>
                  <a:srgbClr val="000066"/>
                </a:solidFill>
              </a:rPr>
              <a:t>فرايند برنامه‏ريزي نيروي انساني</a:t>
            </a:r>
            <a:endParaRPr lang="en-US" sz="2000" b="1">
              <a:solidFill>
                <a:srgbClr val="000066"/>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142844" y="990806"/>
            <a:ext cx="8858312" cy="652220"/>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txBody>
          <a:bodyPr lIns="360000" t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0" hangingPunct="0">
              <a:defRPr/>
            </a:pPr>
            <a:r>
              <a:rPr lang="fa-IR" sz="2400" b="1" dirty="0" smtClean="0">
                <a:ln w="50800"/>
                <a:solidFill>
                  <a:srgbClr val="C00000"/>
                </a:solidFill>
                <a:latin typeface="Tahoma" pitchFamily="34" charset="0"/>
                <a:cs typeface="B Titr" pitchFamily="2" charset="-78"/>
              </a:rPr>
              <a:t>مــنابــع</a:t>
            </a:r>
            <a:endParaRPr lang="en-US" sz="2400" b="1" dirty="0" smtClean="0">
              <a:ln w="50800"/>
              <a:solidFill>
                <a:srgbClr val="C00000"/>
              </a:solidFill>
              <a:latin typeface="Tahoma" pitchFamily="34" charset="0"/>
              <a:cs typeface="B Titr" pitchFamily="2" charset="-78"/>
            </a:endParaRPr>
          </a:p>
          <a:p>
            <a:pPr algn="ctr" eaLnBrk="0" hangingPunct="0">
              <a:defRPr/>
            </a:pPr>
            <a:r>
              <a:rPr lang="en-US" sz="1050" b="1" dirty="0" err="1" smtClean="0">
                <a:ln w="50800"/>
                <a:solidFill>
                  <a:srgbClr val="C00000"/>
                </a:solidFill>
                <a:latin typeface="Tahoma" pitchFamily="34" charset="0"/>
                <a:cs typeface="B Titr" pitchFamily="2" charset="-78"/>
              </a:rPr>
              <a:t>Refrence</a:t>
            </a:r>
            <a:endParaRPr lang="en-US" sz="1050" b="1" dirty="0" smtClean="0">
              <a:ln w="50800"/>
              <a:solidFill>
                <a:srgbClr val="C00000"/>
              </a:solidFill>
              <a:latin typeface="Tahoma" pitchFamily="34" charset="0"/>
              <a:cs typeface="B Titr" pitchFamily="2" charset="-78"/>
            </a:endParaRPr>
          </a:p>
        </p:txBody>
      </p:sp>
      <p:sp>
        <p:nvSpPr>
          <p:cNvPr id="55" name="Rectangle 3"/>
          <p:cNvSpPr>
            <a:spLocks noChangeArrowheads="1"/>
          </p:cNvSpPr>
          <p:nvPr/>
        </p:nvSpPr>
        <p:spPr bwMode="auto">
          <a:xfrm>
            <a:off x="-32" y="928670"/>
            <a:ext cx="9144000" cy="642918"/>
          </a:xfrm>
          <a:prstGeom prst="rect">
            <a:avLst/>
          </a:prstGeom>
          <a:noFill/>
          <a:ln w="12700">
            <a:noFill/>
            <a:miter lim="800000"/>
            <a:headEnd/>
            <a:tailEnd/>
          </a:ln>
          <a:effectLst>
            <a:outerShdw dist="28398" dir="20006097" algn="ctr" rotWithShape="0">
              <a:schemeClr val="bg2"/>
            </a:outerShdw>
          </a:effectLst>
        </p:spPr>
        <p:txBody>
          <a:bodyPr wrap="none" lIns="92075" tIns="46038" rIns="92075" bIns="46038" anchor="ctr">
            <a:scene3d>
              <a:camera prst="orthographicFront"/>
              <a:lightRig rig="balanced" dir="t">
                <a:rot lat="0" lon="0" rev="2100000"/>
              </a:lightRig>
            </a:scene3d>
            <a:sp3d extrusionH="57150" prstMaterial="metal">
              <a:bevelT w="38100" h="25400"/>
              <a:contourClr>
                <a:schemeClr val="bg2"/>
              </a:contourClr>
            </a:sp3d>
          </a:bodyPr>
          <a:lstStyle/>
          <a:p>
            <a:pPr algn="ctr" eaLnBrk="0" hangingPunct="0">
              <a:defRPr/>
            </a:pPr>
            <a:endParaRPr lang="en-US" sz="1050" b="1" dirty="0" smtClean="0">
              <a:ln w="50800"/>
              <a:solidFill>
                <a:schemeClr val="bg1">
                  <a:shade val="50000"/>
                </a:schemeClr>
              </a:solidFill>
              <a:latin typeface="Tahoma" pitchFamily="34" charset="0"/>
              <a:cs typeface="B Titr" pitchFamily="2" charset="-78"/>
            </a:endParaRPr>
          </a:p>
        </p:txBody>
      </p:sp>
      <p:sp>
        <p:nvSpPr>
          <p:cNvPr id="63" name="Rounded Rectangle 62"/>
          <p:cNvSpPr/>
          <p:nvPr/>
        </p:nvSpPr>
        <p:spPr>
          <a:xfrm>
            <a:off x="142844" y="2491028"/>
            <a:ext cx="8858312" cy="580782"/>
          </a:xfrm>
          <a:prstGeom prst="roundRect">
            <a:avLst>
              <a:gd name="adj" fmla="val 10000"/>
            </a:avLst>
          </a:prstGeom>
          <a:solidFill>
            <a:srgbClr val="FFF7FF"/>
          </a:solidFill>
        </p:spPr>
        <p:style>
          <a:lnRef idx="1">
            <a:schemeClr val="accent4"/>
          </a:lnRef>
          <a:fillRef idx="2">
            <a:schemeClr val="accent4"/>
          </a:fillRef>
          <a:effectRef idx="1">
            <a:schemeClr val="accent4"/>
          </a:effectRef>
          <a:fontRef idx="minor">
            <a:schemeClr val="dk1"/>
          </a:fontRef>
        </p:style>
        <p:txBody>
          <a:bodyPr anchor="ctr" anchorCtr="0"/>
          <a:lstStyle/>
          <a:p>
            <a:pPr lvl="0" indent="266700" algn="justLow" rtl="1">
              <a:buFont typeface="Wingdings" pitchFamily="2" charset="2"/>
              <a:buChar char="§"/>
            </a:pPr>
            <a:r>
              <a:rPr lang="fa-IR" sz="1400" dirty="0" smtClean="0">
                <a:solidFill>
                  <a:sysClr val="windowText" lastClr="000000"/>
                </a:solidFill>
              </a:rPr>
              <a:t>رادمن ، تام . ویلکینسون ، آدریان (2006). </a:t>
            </a:r>
            <a:r>
              <a:rPr lang="fa-IR" sz="1400" b="1" dirty="0" smtClean="0">
                <a:solidFill>
                  <a:sysClr val="windowText" lastClr="000000"/>
                </a:solidFill>
              </a:rPr>
              <a:t>مدیریت منابع انسانی پیشرفته</a:t>
            </a:r>
            <a:r>
              <a:rPr lang="fa-IR" sz="1400" dirty="0" smtClean="0">
                <a:solidFill>
                  <a:sysClr val="windowText" lastClr="000000"/>
                </a:solidFill>
              </a:rPr>
              <a:t> </a:t>
            </a:r>
            <a:r>
              <a:rPr lang="fa-IR" sz="1600" dirty="0" smtClean="0">
                <a:solidFill>
                  <a:sysClr val="windowText" lastClr="000000"/>
                </a:solidFill>
              </a:rPr>
              <a:t>. </a:t>
            </a:r>
            <a:r>
              <a:rPr lang="fa-IR" sz="1400" dirty="0" smtClean="0">
                <a:solidFill>
                  <a:sysClr val="windowText" lastClr="000000"/>
                </a:solidFill>
              </a:rPr>
              <a:t>ج1. ترجمه میرعلی سید تقوی و امیر ختایی(1388) .- تهران: مهکامه.</a:t>
            </a:r>
            <a:endParaRPr lang="en-US" sz="1400" dirty="0" smtClean="0">
              <a:solidFill>
                <a:sysClr val="windowText" lastClr="000000"/>
              </a:solidFill>
            </a:endParaRPr>
          </a:p>
        </p:txBody>
      </p:sp>
      <p:sp>
        <p:nvSpPr>
          <p:cNvPr id="65" name="Rounded Rectangle 64"/>
          <p:cNvSpPr/>
          <p:nvPr/>
        </p:nvSpPr>
        <p:spPr>
          <a:xfrm>
            <a:off x="142844" y="3205408"/>
            <a:ext cx="8858312" cy="580782"/>
          </a:xfrm>
          <a:prstGeom prst="roundRect">
            <a:avLst>
              <a:gd name="adj" fmla="val 10000"/>
            </a:avLst>
          </a:prstGeom>
          <a:solidFill>
            <a:srgbClr val="FFF7FF"/>
          </a:solidFill>
        </p:spPr>
        <p:style>
          <a:lnRef idx="1">
            <a:schemeClr val="accent4"/>
          </a:lnRef>
          <a:fillRef idx="2">
            <a:schemeClr val="accent4"/>
          </a:fillRef>
          <a:effectRef idx="1">
            <a:schemeClr val="accent4"/>
          </a:effectRef>
          <a:fontRef idx="minor">
            <a:schemeClr val="dk1"/>
          </a:fontRef>
        </p:style>
        <p:txBody>
          <a:bodyPr anchor="ctr" anchorCtr="0"/>
          <a:lstStyle/>
          <a:p>
            <a:pPr lvl="0" indent="266700" algn="justLow" rtl="1">
              <a:buFont typeface="Wingdings" pitchFamily="2" charset="2"/>
              <a:buChar char="§"/>
            </a:pPr>
            <a:r>
              <a:rPr lang="fa-IR" sz="1400" dirty="0" smtClean="0">
                <a:solidFill>
                  <a:sysClr val="windowText" lastClr="000000"/>
                </a:solidFill>
              </a:rPr>
              <a:t>رادمن ، تام . ویلکینسون ، آدریان (2006). </a:t>
            </a:r>
            <a:r>
              <a:rPr lang="fa-IR" sz="1400" b="1" dirty="0" smtClean="0">
                <a:solidFill>
                  <a:sysClr val="windowText" lastClr="000000"/>
                </a:solidFill>
              </a:rPr>
              <a:t>مدیریت منابع انسانی پیشرفته</a:t>
            </a:r>
            <a:r>
              <a:rPr lang="fa-IR" sz="1400" dirty="0" smtClean="0">
                <a:solidFill>
                  <a:sysClr val="windowText" lastClr="000000"/>
                </a:solidFill>
              </a:rPr>
              <a:t> </a:t>
            </a:r>
            <a:r>
              <a:rPr lang="fa-IR" sz="1600" dirty="0" smtClean="0">
                <a:solidFill>
                  <a:sysClr val="windowText" lastClr="000000"/>
                </a:solidFill>
              </a:rPr>
              <a:t>. </a:t>
            </a:r>
            <a:r>
              <a:rPr lang="fa-IR" sz="1400" dirty="0" smtClean="0">
                <a:solidFill>
                  <a:sysClr val="windowText" lastClr="000000"/>
                </a:solidFill>
              </a:rPr>
              <a:t>ج2. ترجمه میرعلی سید تقوی و امیر ختایی(1388) .- تهران: مهکامه.</a:t>
            </a:r>
            <a:endParaRPr lang="en-US" sz="1400" dirty="0" smtClean="0">
              <a:solidFill>
                <a:sysClr val="windowText" lastClr="000000"/>
              </a:solidFill>
            </a:endParaRPr>
          </a:p>
        </p:txBody>
      </p:sp>
      <p:sp>
        <p:nvSpPr>
          <p:cNvPr id="69" name="Rounded Rectangle 68"/>
          <p:cNvSpPr/>
          <p:nvPr/>
        </p:nvSpPr>
        <p:spPr>
          <a:xfrm>
            <a:off x="142844" y="4643446"/>
            <a:ext cx="8858312" cy="580782"/>
          </a:xfrm>
          <a:prstGeom prst="roundRect">
            <a:avLst>
              <a:gd name="adj" fmla="val 10000"/>
            </a:avLst>
          </a:prstGeom>
          <a:solidFill>
            <a:srgbClr val="FFF7FF"/>
          </a:solidFill>
        </p:spPr>
        <p:style>
          <a:lnRef idx="1">
            <a:schemeClr val="accent4"/>
          </a:lnRef>
          <a:fillRef idx="2">
            <a:schemeClr val="accent4"/>
          </a:fillRef>
          <a:effectRef idx="1">
            <a:schemeClr val="accent4"/>
          </a:effectRef>
          <a:fontRef idx="minor">
            <a:schemeClr val="dk1"/>
          </a:fontRef>
        </p:style>
        <p:txBody>
          <a:bodyPr anchor="ctr" anchorCtr="0"/>
          <a:lstStyle/>
          <a:p>
            <a:pPr lvl="0" indent="266700" algn="justLow" rtl="1">
              <a:buFont typeface="Wingdings" pitchFamily="2" charset="2"/>
              <a:buChar char="§"/>
            </a:pPr>
            <a:r>
              <a:rPr lang="fa-IR" sz="1400" dirty="0" smtClean="0">
                <a:solidFill>
                  <a:sysClr val="windowText" lastClr="000000"/>
                </a:solidFill>
              </a:rPr>
              <a:t>سید جوادین ، سید رضا (1382) . </a:t>
            </a:r>
            <a:r>
              <a:rPr lang="fa-IR" sz="1400" b="1" dirty="0" smtClean="0">
                <a:solidFill>
                  <a:sysClr val="windowText" lastClr="000000"/>
                </a:solidFill>
              </a:rPr>
              <a:t>مبانی مدیریت امنابع نسانی</a:t>
            </a:r>
            <a:r>
              <a:rPr lang="fa-IR" sz="1600" dirty="0" smtClean="0">
                <a:solidFill>
                  <a:sysClr val="windowText" lastClr="000000"/>
                </a:solidFill>
              </a:rPr>
              <a:t>. </a:t>
            </a:r>
            <a:r>
              <a:rPr lang="fa-IR" sz="1400" dirty="0" smtClean="0">
                <a:solidFill>
                  <a:sysClr val="windowText" lastClr="000000"/>
                </a:solidFill>
              </a:rPr>
              <a:t>- تهران: دانشگاه تهران ، دانشکده مدیریت.</a:t>
            </a:r>
            <a:endParaRPr lang="en-US" sz="1400" dirty="0" smtClean="0">
              <a:solidFill>
                <a:sysClr val="windowText" lastClr="000000"/>
              </a:solidFill>
            </a:endParaRPr>
          </a:p>
        </p:txBody>
      </p:sp>
      <p:sp>
        <p:nvSpPr>
          <p:cNvPr id="72" name="Rounded Rectangle 71"/>
          <p:cNvSpPr/>
          <p:nvPr/>
        </p:nvSpPr>
        <p:spPr>
          <a:xfrm>
            <a:off x="142844" y="3929066"/>
            <a:ext cx="8858312" cy="580782"/>
          </a:xfrm>
          <a:prstGeom prst="roundRect">
            <a:avLst>
              <a:gd name="adj" fmla="val 10000"/>
            </a:avLst>
          </a:prstGeom>
          <a:solidFill>
            <a:srgbClr val="FFF7FF"/>
          </a:solidFill>
        </p:spPr>
        <p:style>
          <a:lnRef idx="1">
            <a:schemeClr val="accent4"/>
          </a:lnRef>
          <a:fillRef idx="2">
            <a:schemeClr val="accent4"/>
          </a:fillRef>
          <a:effectRef idx="1">
            <a:schemeClr val="accent4"/>
          </a:effectRef>
          <a:fontRef idx="minor">
            <a:schemeClr val="dk1"/>
          </a:fontRef>
        </p:style>
        <p:txBody>
          <a:bodyPr anchor="ctr" anchorCtr="0"/>
          <a:lstStyle/>
          <a:p>
            <a:pPr lvl="0" indent="266700" algn="justLow" rtl="1">
              <a:buFont typeface="Wingdings" pitchFamily="2" charset="2"/>
              <a:buChar char="§"/>
            </a:pPr>
            <a:r>
              <a:rPr lang="fa-IR" sz="1400" dirty="0" smtClean="0">
                <a:solidFill>
                  <a:sysClr val="windowText" lastClr="000000"/>
                </a:solidFill>
              </a:rPr>
              <a:t>سعادت ، اسفندیار(1380) . </a:t>
            </a:r>
            <a:r>
              <a:rPr lang="fa-IR" sz="1400" b="1" dirty="0" smtClean="0">
                <a:solidFill>
                  <a:sysClr val="windowText" lastClr="000000"/>
                </a:solidFill>
              </a:rPr>
              <a:t>مدیریت منابع انسانی </a:t>
            </a:r>
            <a:r>
              <a:rPr lang="fa-IR" sz="1600" dirty="0" smtClean="0">
                <a:solidFill>
                  <a:sysClr val="windowText" lastClr="000000"/>
                </a:solidFill>
              </a:rPr>
              <a:t>. </a:t>
            </a:r>
            <a:r>
              <a:rPr lang="fa-IR" sz="1400" dirty="0" smtClean="0">
                <a:solidFill>
                  <a:sysClr val="windowText" lastClr="000000"/>
                </a:solidFill>
              </a:rPr>
              <a:t>- تهران: سازمان مطالعه و تدوین کتب علوم انسانی دانشگاه ها (سمت) .</a:t>
            </a:r>
            <a:endParaRPr lang="en-US" sz="1400" dirty="0" smtClean="0">
              <a:solidFill>
                <a:sysClr val="windowText" lastClr="000000"/>
              </a:solidFill>
            </a:endParaRPr>
          </a:p>
        </p:txBody>
      </p:sp>
      <p:sp>
        <p:nvSpPr>
          <p:cNvPr id="73" name="Rounded Rectangle 72"/>
          <p:cNvSpPr/>
          <p:nvPr/>
        </p:nvSpPr>
        <p:spPr>
          <a:xfrm>
            <a:off x="142844" y="1785926"/>
            <a:ext cx="8858312" cy="580782"/>
          </a:xfrm>
          <a:prstGeom prst="roundRect">
            <a:avLst>
              <a:gd name="adj" fmla="val 10000"/>
            </a:avLst>
          </a:prstGeom>
          <a:solidFill>
            <a:srgbClr val="FFF7FF"/>
          </a:solidFill>
        </p:spPr>
        <p:style>
          <a:lnRef idx="1">
            <a:schemeClr val="accent4"/>
          </a:lnRef>
          <a:fillRef idx="2">
            <a:schemeClr val="accent4"/>
          </a:fillRef>
          <a:effectRef idx="1">
            <a:schemeClr val="accent4"/>
          </a:effectRef>
          <a:fontRef idx="minor">
            <a:schemeClr val="dk1"/>
          </a:fontRef>
        </p:style>
        <p:txBody>
          <a:bodyPr anchor="ctr" anchorCtr="0"/>
          <a:lstStyle/>
          <a:p>
            <a:pPr lvl="0" indent="266700" algn="justLow" rtl="1">
              <a:buFont typeface="Wingdings" pitchFamily="2" charset="2"/>
              <a:buChar char="§"/>
            </a:pPr>
            <a:r>
              <a:rPr lang="fa-IR" sz="1400" dirty="0" smtClean="0">
                <a:solidFill>
                  <a:sysClr val="windowText" lastClr="000000"/>
                </a:solidFill>
              </a:rPr>
              <a:t>ابطحی ، حسین (1386) . </a:t>
            </a:r>
            <a:r>
              <a:rPr lang="fa-IR" sz="1400" b="1" dirty="0" smtClean="0">
                <a:solidFill>
                  <a:sysClr val="windowText" lastClr="000000"/>
                </a:solidFill>
              </a:rPr>
              <a:t>مدیریت منابع انسانی (اداره امور کارکنان در سازمانهای دولتی ، صنعتی و بازرگانی)</a:t>
            </a:r>
            <a:r>
              <a:rPr lang="fa-IR" sz="1600" dirty="0" smtClean="0">
                <a:solidFill>
                  <a:sysClr val="windowText" lastClr="000000"/>
                </a:solidFill>
              </a:rPr>
              <a:t>. </a:t>
            </a:r>
            <a:r>
              <a:rPr lang="fa-IR" sz="1400" dirty="0" smtClean="0">
                <a:solidFill>
                  <a:sysClr val="windowText" lastClr="000000"/>
                </a:solidFill>
              </a:rPr>
              <a:t>-کرج: مؤسسه تحقیقات و آموزش مدیریت .</a:t>
            </a:r>
            <a:endParaRPr lang="en-US" sz="1400" dirty="0" smtClean="0">
              <a:solidFill>
                <a:sysClr val="windowText" lastClr="000000"/>
              </a:solidFill>
            </a:endParaRPr>
          </a:p>
        </p:txBody>
      </p:sp>
      <p:sp>
        <p:nvSpPr>
          <p:cNvPr id="74" name="Rounded Rectangle 73"/>
          <p:cNvSpPr/>
          <p:nvPr/>
        </p:nvSpPr>
        <p:spPr>
          <a:xfrm>
            <a:off x="142844" y="6062928"/>
            <a:ext cx="8858312" cy="580782"/>
          </a:xfrm>
          <a:prstGeom prst="roundRect">
            <a:avLst>
              <a:gd name="adj" fmla="val 10000"/>
            </a:avLst>
          </a:prstGeom>
          <a:solidFill>
            <a:srgbClr val="FFF7FF"/>
          </a:solidFill>
        </p:spPr>
        <p:style>
          <a:lnRef idx="1">
            <a:schemeClr val="accent4"/>
          </a:lnRef>
          <a:fillRef idx="2">
            <a:schemeClr val="accent4"/>
          </a:fillRef>
          <a:effectRef idx="1">
            <a:schemeClr val="accent4"/>
          </a:effectRef>
          <a:fontRef idx="minor">
            <a:schemeClr val="dk1"/>
          </a:fontRef>
        </p:style>
        <p:txBody>
          <a:bodyPr anchor="ctr" anchorCtr="0"/>
          <a:lstStyle/>
          <a:p>
            <a:pPr lvl="0" indent="266700" algn="justLow" rtl="1">
              <a:buFont typeface="Wingdings" pitchFamily="2" charset="2"/>
              <a:buChar char="§"/>
            </a:pPr>
            <a:r>
              <a:rPr lang="fa-IR" sz="1400" dirty="0" smtClean="0">
                <a:solidFill>
                  <a:sysClr val="windowText" lastClr="000000"/>
                </a:solidFill>
              </a:rPr>
              <a:t>ورزشکار ، احمد (1387) . </a:t>
            </a:r>
            <a:r>
              <a:rPr lang="fa-IR" sz="1400" b="1" dirty="0" smtClean="0">
                <a:solidFill>
                  <a:sysClr val="windowText" lastClr="000000"/>
                </a:solidFill>
              </a:rPr>
              <a:t>طراحی و تبیین نظام مدیریت منابع انسانی</a:t>
            </a:r>
            <a:r>
              <a:rPr lang="fa-IR" sz="1600" dirty="0" smtClean="0">
                <a:solidFill>
                  <a:sysClr val="windowText" lastClr="000000"/>
                </a:solidFill>
              </a:rPr>
              <a:t>. </a:t>
            </a:r>
            <a:r>
              <a:rPr lang="fa-IR" sz="1400" dirty="0" smtClean="0">
                <a:solidFill>
                  <a:sysClr val="windowText" lastClr="000000"/>
                </a:solidFill>
              </a:rPr>
              <a:t>- تهران : دانشگاه امام حسین (ع).</a:t>
            </a:r>
            <a:endParaRPr lang="en-US" sz="1400" dirty="0" smtClean="0">
              <a:solidFill>
                <a:sysClr val="windowText" lastClr="000000"/>
              </a:solidFill>
            </a:endParaRPr>
          </a:p>
        </p:txBody>
      </p:sp>
      <p:sp>
        <p:nvSpPr>
          <p:cNvPr id="75" name="Rounded Rectangle 74"/>
          <p:cNvSpPr/>
          <p:nvPr/>
        </p:nvSpPr>
        <p:spPr>
          <a:xfrm>
            <a:off x="142844" y="5348548"/>
            <a:ext cx="8858312" cy="580782"/>
          </a:xfrm>
          <a:prstGeom prst="roundRect">
            <a:avLst>
              <a:gd name="adj" fmla="val 10000"/>
            </a:avLst>
          </a:prstGeom>
          <a:solidFill>
            <a:srgbClr val="FFF7FF"/>
          </a:solidFill>
        </p:spPr>
        <p:style>
          <a:lnRef idx="1">
            <a:schemeClr val="accent4"/>
          </a:lnRef>
          <a:fillRef idx="2">
            <a:schemeClr val="accent4"/>
          </a:fillRef>
          <a:effectRef idx="1">
            <a:schemeClr val="accent4"/>
          </a:effectRef>
          <a:fontRef idx="minor">
            <a:schemeClr val="dk1"/>
          </a:fontRef>
        </p:style>
        <p:txBody>
          <a:bodyPr anchor="ctr" anchorCtr="0"/>
          <a:lstStyle/>
          <a:p>
            <a:pPr lvl="0" indent="266700" algn="justLow" rtl="1">
              <a:buFont typeface="Wingdings" pitchFamily="2" charset="2"/>
              <a:buChar char="§"/>
            </a:pPr>
            <a:r>
              <a:rPr lang="fa-IR" sz="1600" dirty="0" smtClean="0">
                <a:solidFill>
                  <a:sysClr val="windowText" lastClr="000000"/>
                </a:solidFill>
              </a:rPr>
              <a:t>ورزشکار ، احمد (1382) . </a:t>
            </a:r>
            <a:r>
              <a:rPr lang="fa-IR" sz="1600" b="1" dirty="0" smtClean="0">
                <a:solidFill>
                  <a:sysClr val="windowText" lastClr="000000"/>
                </a:solidFill>
              </a:rPr>
              <a:t>برنامه ریزی استراتژیک نیروی انسانی</a:t>
            </a:r>
            <a:r>
              <a:rPr lang="fa-IR" sz="1600" dirty="0" smtClean="0">
                <a:solidFill>
                  <a:sysClr val="windowText" lastClr="000000"/>
                </a:solidFill>
              </a:rPr>
              <a:t>. - تهران : دانشگاه امام حسین (ع).</a:t>
            </a:r>
            <a:endParaRPr lang="en-US" sz="1600" dirty="0" smtClean="0">
              <a:solidFill>
                <a:sysClr val="windowText" lastClr="000000"/>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142844" y="990806"/>
            <a:ext cx="8858312" cy="652220"/>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txBody>
          <a:bodyPr lIns="360000" t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0" hangingPunct="0">
              <a:defRPr/>
            </a:pPr>
            <a:r>
              <a:rPr lang="fa-IR" sz="2400" b="1" dirty="0" smtClean="0">
                <a:ln w="50800"/>
                <a:solidFill>
                  <a:srgbClr val="C00000"/>
                </a:solidFill>
                <a:latin typeface="Tahoma" pitchFamily="34" charset="0"/>
                <a:cs typeface="B Titr" pitchFamily="2" charset="-78"/>
              </a:rPr>
              <a:t>مــنابــع</a:t>
            </a:r>
            <a:endParaRPr lang="en-US" sz="2400" b="1" dirty="0" smtClean="0">
              <a:ln w="50800"/>
              <a:solidFill>
                <a:srgbClr val="C00000"/>
              </a:solidFill>
              <a:latin typeface="Tahoma" pitchFamily="34" charset="0"/>
              <a:cs typeface="B Titr" pitchFamily="2" charset="-78"/>
            </a:endParaRPr>
          </a:p>
          <a:p>
            <a:pPr algn="ctr" eaLnBrk="0" hangingPunct="0">
              <a:defRPr/>
            </a:pPr>
            <a:r>
              <a:rPr lang="en-US" sz="1050" b="1" dirty="0" err="1" smtClean="0">
                <a:ln w="50800"/>
                <a:solidFill>
                  <a:srgbClr val="C00000"/>
                </a:solidFill>
                <a:latin typeface="Tahoma" pitchFamily="34" charset="0"/>
                <a:cs typeface="B Titr" pitchFamily="2" charset="-78"/>
              </a:rPr>
              <a:t>Refrence</a:t>
            </a:r>
            <a:endParaRPr lang="en-US" sz="1050" b="1" dirty="0" smtClean="0">
              <a:ln w="50800"/>
              <a:solidFill>
                <a:srgbClr val="C00000"/>
              </a:solidFill>
              <a:latin typeface="Tahoma" pitchFamily="34" charset="0"/>
              <a:cs typeface="B Titr" pitchFamily="2" charset="-78"/>
            </a:endParaRPr>
          </a:p>
        </p:txBody>
      </p:sp>
      <p:sp>
        <p:nvSpPr>
          <p:cNvPr id="55" name="Rectangle 3"/>
          <p:cNvSpPr>
            <a:spLocks noChangeArrowheads="1"/>
          </p:cNvSpPr>
          <p:nvPr/>
        </p:nvSpPr>
        <p:spPr bwMode="auto">
          <a:xfrm>
            <a:off x="-32" y="928670"/>
            <a:ext cx="9144000" cy="642918"/>
          </a:xfrm>
          <a:prstGeom prst="rect">
            <a:avLst/>
          </a:prstGeom>
          <a:noFill/>
          <a:ln w="12700">
            <a:noFill/>
            <a:miter lim="800000"/>
            <a:headEnd/>
            <a:tailEnd/>
          </a:ln>
          <a:effectLst>
            <a:outerShdw dist="28398" dir="20006097" algn="ctr" rotWithShape="0">
              <a:schemeClr val="bg2"/>
            </a:outerShdw>
          </a:effectLst>
        </p:spPr>
        <p:txBody>
          <a:bodyPr wrap="none" lIns="92075" tIns="46038" rIns="92075" bIns="46038" anchor="ctr">
            <a:scene3d>
              <a:camera prst="orthographicFront"/>
              <a:lightRig rig="balanced" dir="t">
                <a:rot lat="0" lon="0" rev="2100000"/>
              </a:lightRig>
            </a:scene3d>
            <a:sp3d extrusionH="57150" prstMaterial="metal">
              <a:bevelT w="38100" h="25400"/>
              <a:contourClr>
                <a:schemeClr val="bg2"/>
              </a:contourClr>
            </a:sp3d>
          </a:bodyPr>
          <a:lstStyle/>
          <a:p>
            <a:pPr algn="ctr" eaLnBrk="0" hangingPunct="0">
              <a:defRPr/>
            </a:pPr>
            <a:endParaRPr lang="en-US" sz="1050" b="1" dirty="0" smtClean="0">
              <a:ln w="50800"/>
              <a:solidFill>
                <a:schemeClr val="bg1">
                  <a:shade val="50000"/>
                </a:schemeClr>
              </a:solidFill>
              <a:latin typeface="Tahoma" pitchFamily="34" charset="0"/>
              <a:cs typeface="B Titr" pitchFamily="2" charset="-78"/>
            </a:endParaRPr>
          </a:p>
        </p:txBody>
      </p:sp>
      <p:sp>
        <p:nvSpPr>
          <p:cNvPr id="65" name="Rounded Rectangle 64"/>
          <p:cNvSpPr/>
          <p:nvPr/>
        </p:nvSpPr>
        <p:spPr>
          <a:xfrm>
            <a:off x="142844" y="1776648"/>
            <a:ext cx="8858312" cy="580782"/>
          </a:xfrm>
          <a:prstGeom prst="roundRect">
            <a:avLst>
              <a:gd name="adj" fmla="val 10000"/>
            </a:avLst>
          </a:prstGeom>
          <a:solidFill>
            <a:srgbClr val="FFF7FF"/>
          </a:solidFill>
        </p:spPr>
        <p:style>
          <a:lnRef idx="1">
            <a:schemeClr val="accent4"/>
          </a:lnRef>
          <a:fillRef idx="2">
            <a:schemeClr val="accent4"/>
          </a:fillRef>
          <a:effectRef idx="1">
            <a:schemeClr val="accent4"/>
          </a:effectRef>
          <a:fontRef idx="minor">
            <a:schemeClr val="dk1"/>
          </a:fontRef>
        </p:style>
        <p:txBody>
          <a:bodyPr anchor="ctr" anchorCtr="0"/>
          <a:lstStyle/>
          <a:p>
            <a:pPr lvl="0" indent="266700" algn="justLow" rtl="1">
              <a:buFont typeface="Wingdings" pitchFamily="2" charset="2"/>
              <a:buChar char="§"/>
            </a:pPr>
            <a:r>
              <a:rPr lang="fa-IR" sz="1600" b="1" dirty="0" smtClean="0">
                <a:solidFill>
                  <a:sysClr val="windowText" lastClr="000000"/>
                </a:solidFill>
              </a:rPr>
              <a:t>وب سایت مدیریتی ایران . – </a:t>
            </a:r>
            <a:r>
              <a:rPr lang="en-US" sz="1600" b="1" dirty="0" smtClean="0">
                <a:solidFill>
                  <a:sysClr val="windowText" lastClr="000000"/>
                </a:solidFill>
                <a:hlinkClick r:id="rId2"/>
              </a:rPr>
              <a:t>www.managerial.ir</a:t>
            </a:r>
            <a:r>
              <a:rPr lang="fa-IR" sz="1600" b="1" dirty="0" smtClean="0">
                <a:solidFill>
                  <a:sysClr val="windowText" lastClr="000000"/>
                </a:solidFill>
              </a:rPr>
              <a:t> .</a:t>
            </a:r>
            <a:endParaRPr lang="en-US" sz="1600" b="1" dirty="0" smtClean="0">
              <a:solidFill>
                <a:sysClr val="windowText" lastClr="000000"/>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4422"/>
            <a:ext cx="9143999" cy="3046988"/>
          </a:xfrm>
          <a:prstGeom prst="rect">
            <a:avLst/>
          </a:prstGeom>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lnSpc>
                <a:spcPct val="120000"/>
              </a:lnSpc>
              <a:defRPr/>
            </a:pPr>
            <a:r>
              <a:rPr lang="fa-IR" sz="8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B Titr" pitchFamily="2" charset="-78"/>
              </a:rPr>
              <a:t>و صلی الله علی محمد </a:t>
            </a:r>
          </a:p>
          <a:p>
            <a:pPr algn="ctr">
              <a:lnSpc>
                <a:spcPct val="120000"/>
              </a:lnSpc>
              <a:defRPr/>
            </a:pPr>
            <a:r>
              <a:rPr lang="fa-IR" sz="8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B Titr" pitchFamily="2" charset="-78"/>
              </a:rPr>
              <a:t>و آل محمد</a:t>
            </a:r>
          </a:p>
        </p:txBody>
      </p:sp>
      <p:sp>
        <p:nvSpPr>
          <p:cNvPr id="3" name="Rectangle 2"/>
          <p:cNvSpPr/>
          <p:nvPr/>
        </p:nvSpPr>
        <p:spPr>
          <a:xfrm>
            <a:off x="0" y="4768363"/>
            <a:ext cx="9144000" cy="1089529"/>
          </a:xfrm>
          <a:prstGeom prst="rect">
            <a:avLst/>
          </a:prstGeom>
        </p:spPr>
        <p:txBody>
          <a:bodyPr wrap="square">
            <a:spAutoFit/>
          </a:bodyPr>
          <a:lstStyle/>
          <a:p>
            <a:pPr algn="ctr">
              <a:lnSpc>
                <a:spcPct val="120000"/>
              </a:lnSpc>
              <a:defRPr/>
            </a:pPr>
            <a:r>
              <a:rPr lang="fa-IR" sz="5400" b="1" dirty="0">
                <a:solidFill>
                  <a:srgbClr val="FF0000"/>
                </a:solidFill>
                <a:effectLst>
                  <a:reflection blurRad="6350" stA="60000" endA="900" endPos="60000" dist="60007" dir="5400000" sy="-100000" algn="bl" rotWithShape="0"/>
                </a:effectLst>
                <a:latin typeface="Arial" pitchFamily="34" charset="0"/>
                <a:cs typeface="B Titr" pitchFamily="2" charset="-78"/>
              </a:rPr>
              <a:t>اللهم صلی علی محمد و آل محمد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57158" y="928670"/>
          <a:ext cx="8501122"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57158" y="928670"/>
          <a:ext cx="8501122"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500034" y="1428736"/>
            <a:ext cx="8429684" cy="5214974"/>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justLow" rtl="1">
              <a:lnSpc>
                <a:spcPct val="150000"/>
              </a:lnSpc>
            </a:pPr>
            <a:endParaRPr lang="fa-IR" sz="300" b="1" dirty="0" smtClean="0">
              <a:solidFill>
                <a:srgbClr val="C00000"/>
              </a:solidFill>
            </a:endParaRPr>
          </a:p>
          <a:p>
            <a:pPr algn="justLow" rtl="1">
              <a:lnSpc>
                <a:spcPct val="150000"/>
              </a:lnSpc>
            </a:pPr>
            <a:r>
              <a:rPr lang="fa-IR" sz="3200" b="1" dirty="0" smtClean="0">
                <a:solidFill>
                  <a:srgbClr val="C00000"/>
                </a:solidFill>
                <a:cs typeface="+mj-cs"/>
              </a:rPr>
              <a:t>تولید انسان کارآمد یک جهاد است : </a:t>
            </a:r>
          </a:p>
          <a:p>
            <a:pPr algn="justLow" rtl="1">
              <a:lnSpc>
                <a:spcPct val="150000"/>
              </a:lnSpc>
            </a:pPr>
            <a:endParaRPr lang="fa-IR" sz="500" dirty="0" smtClean="0">
              <a:solidFill>
                <a:srgbClr val="C00000"/>
              </a:solidFill>
            </a:endParaRPr>
          </a:p>
          <a:p>
            <a:pPr algn="justLow" rtl="1">
              <a:lnSpc>
                <a:spcPct val="150000"/>
              </a:lnSpc>
            </a:pPr>
            <a:r>
              <a:rPr lang="fa-IR" sz="3200" dirty="0" smtClean="0"/>
              <a:t>امروز تولید علم ، تولید کار ، تولید ابتکار ، تولید کالا ، کالای مورد نیاز مردم ، </a:t>
            </a:r>
            <a:r>
              <a:rPr lang="fa-IR" sz="3200" b="1" dirty="0" smtClean="0"/>
              <a:t>تولید انسان کارآمد </a:t>
            </a:r>
            <a:r>
              <a:rPr lang="fa-IR" sz="3200" dirty="0" smtClean="0"/>
              <a:t>، تولید فرصت و تولید عزت ، هرکدام از اینها یک جهاد است . مجاهد فی سبیل الله تولید کننده است ؛ باید هم علم را بیاموزیم و  هم علم را تولید کنیم. ما باید یک کشور عالم بشویم . </a:t>
            </a:r>
          </a:p>
        </p:txBody>
      </p:sp>
      <p:sp>
        <p:nvSpPr>
          <p:cNvPr id="4" name="Flowchart: Alternate Process 3"/>
          <p:cNvSpPr/>
          <p:nvPr/>
        </p:nvSpPr>
        <p:spPr>
          <a:xfrm>
            <a:off x="142844" y="928670"/>
            <a:ext cx="1357322" cy="1857388"/>
          </a:xfrm>
          <a:prstGeom prst="flowChartAlternateProcess">
            <a:avLst/>
          </a:prstGeom>
          <a:blipFill dpi="0" rotWithShape="1">
            <a:blip r:embed="rId3"/>
            <a:srcRect/>
            <a:stretch>
              <a:fillRect/>
            </a:stretch>
          </a:blip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5" name="Rectangle 4"/>
          <p:cNvSpPr/>
          <p:nvPr/>
        </p:nvSpPr>
        <p:spPr>
          <a:xfrm>
            <a:off x="928662" y="6072206"/>
            <a:ext cx="1714512" cy="515526"/>
          </a:xfrm>
          <a:prstGeom prst="rect">
            <a:avLst/>
          </a:prstGeom>
        </p:spPr>
        <p:txBody>
          <a:bodyPr wrap="square">
            <a:spAutoFit/>
          </a:bodyPr>
          <a:lstStyle/>
          <a:p>
            <a:pPr algn="ctr" rtl="1">
              <a:lnSpc>
                <a:spcPct val="150000"/>
              </a:lnSpc>
            </a:pPr>
            <a:r>
              <a:rPr lang="fa-IR" sz="2000" b="1" dirty="0" smtClean="0">
                <a:solidFill>
                  <a:srgbClr val="000066"/>
                </a:solidFill>
              </a:rPr>
              <a:t>85/01/01</a:t>
            </a:r>
            <a:endParaRPr lang="en-US" sz="2000" b="1" dirty="0">
              <a:solidFill>
                <a:srgbClr val="000066"/>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797085"/>
            <a:ext cx="8858312" cy="5909310"/>
          </a:xfrm>
          <a:prstGeom prst="rect">
            <a:avLst/>
          </a:prstGeom>
        </p:spPr>
        <p:txBody>
          <a:bodyPr wrap="square">
            <a:spAutoFit/>
          </a:bodyPr>
          <a:lstStyle/>
          <a:p>
            <a:pPr indent="361950" algn="justLow" rtl="1">
              <a:lnSpc>
                <a:spcPct val="150000"/>
              </a:lnSpc>
              <a:buClr>
                <a:srgbClr val="C00000"/>
              </a:buClr>
              <a:buFont typeface="Wingdings" pitchFamily="2" charset="2"/>
              <a:buChar char="v"/>
            </a:pPr>
            <a:r>
              <a:rPr lang="fa-IR" sz="2400" b="1" dirty="0" smtClean="0">
                <a:solidFill>
                  <a:srgbClr val="006600"/>
                </a:solidFill>
              </a:rPr>
              <a:t>سوالي از شما پرسيده مي شود : </a:t>
            </a:r>
            <a:endParaRPr lang="en-US" sz="2400" b="1" dirty="0" smtClean="0">
              <a:solidFill>
                <a:srgbClr val="006600"/>
              </a:solidFill>
            </a:endParaRPr>
          </a:p>
          <a:p>
            <a:pPr algn="ctr" rtl="1">
              <a:lnSpc>
                <a:spcPct val="150000"/>
              </a:lnSpc>
            </a:pPr>
            <a:r>
              <a:rPr lang="fa-IR" sz="2400" dirty="0" smtClean="0"/>
              <a:t>" اگر به طور ناگهانی </a:t>
            </a:r>
            <a:r>
              <a:rPr lang="fa-IR" sz="2400" b="1" dirty="0" smtClean="0">
                <a:solidFill>
                  <a:srgbClr val="000066"/>
                </a:solidFill>
              </a:rPr>
              <a:t>نيمی از منابع خود را از دست بدهيد </a:t>
            </a:r>
            <a:r>
              <a:rPr lang="fa-IR" sz="2400" dirty="0" smtClean="0"/>
              <a:t>چه خواهيد کرد ؟“ </a:t>
            </a:r>
          </a:p>
          <a:p>
            <a:pPr algn="justLow" rtl="1">
              <a:lnSpc>
                <a:spcPct val="150000"/>
              </a:lnSpc>
            </a:pPr>
            <a:r>
              <a:rPr lang="fa-IR" sz="2400" dirty="0" smtClean="0"/>
              <a:t>شما چه پاسخ هايی دارید؟برای مثال می گويید از </a:t>
            </a:r>
            <a:r>
              <a:rPr lang="fa-IR" sz="2400" b="1" dirty="0" smtClean="0">
                <a:solidFill>
                  <a:srgbClr val="C00000"/>
                </a:solidFill>
              </a:rPr>
              <a:t>بيمه</a:t>
            </a:r>
            <a:r>
              <a:rPr lang="fa-IR" sz="2400" dirty="0" smtClean="0"/>
              <a:t> استفاده می کنم يا </a:t>
            </a:r>
            <a:r>
              <a:rPr lang="fa-IR" sz="2400" b="1" dirty="0" smtClean="0">
                <a:solidFill>
                  <a:srgbClr val="C00000"/>
                </a:solidFill>
              </a:rPr>
              <a:t>وام</a:t>
            </a:r>
            <a:r>
              <a:rPr lang="fa-IR" sz="2400" dirty="0" smtClean="0"/>
              <a:t> می گيرم. </a:t>
            </a:r>
          </a:p>
          <a:p>
            <a:pPr algn="justLow" rtl="1">
              <a:lnSpc>
                <a:spcPct val="150000"/>
              </a:lnSpc>
            </a:pPr>
            <a:endParaRPr lang="en-US" sz="1050" dirty="0" smtClean="0"/>
          </a:p>
          <a:p>
            <a:pPr indent="361950" algn="justLow" rtl="1">
              <a:lnSpc>
                <a:spcPct val="150000"/>
              </a:lnSpc>
              <a:buClr>
                <a:srgbClr val="C00000"/>
              </a:buClr>
              <a:buFont typeface="Wingdings" pitchFamily="2" charset="2"/>
              <a:buChar char="v"/>
            </a:pPr>
            <a:r>
              <a:rPr lang="fa-IR" sz="2400" b="1" dirty="0" smtClean="0">
                <a:solidFill>
                  <a:srgbClr val="006600"/>
                </a:solidFill>
              </a:rPr>
              <a:t>ولی اگر از شما پرسيده شود : </a:t>
            </a:r>
            <a:endParaRPr lang="en-US" sz="2400" b="1" dirty="0" smtClean="0">
              <a:solidFill>
                <a:srgbClr val="006600"/>
              </a:solidFill>
            </a:endParaRPr>
          </a:p>
          <a:p>
            <a:pPr algn="ctr" rtl="1">
              <a:lnSpc>
                <a:spcPct val="150000"/>
              </a:lnSpc>
            </a:pPr>
            <a:r>
              <a:rPr lang="fa-IR" sz="2400" dirty="0" smtClean="0"/>
              <a:t>" اگر به طور ناگهانی </a:t>
            </a:r>
            <a:r>
              <a:rPr lang="fa-IR" sz="2400" b="1" dirty="0" smtClean="0">
                <a:solidFill>
                  <a:srgbClr val="C00000"/>
                </a:solidFill>
              </a:rPr>
              <a:t>نيمی از کارکنان خود را از دست بدهيد</a:t>
            </a:r>
            <a:r>
              <a:rPr lang="fa-IR" sz="2400" dirty="0" smtClean="0"/>
              <a:t>، چه خواهيد کرد ؟ " </a:t>
            </a:r>
          </a:p>
          <a:p>
            <a:pPr algn="justLow" rtl="1">
              <a:lnSpc>
                <a:spcPct val="150000"/>
              </a:lnSpc>
            </a:pPr>
            <a:r>
              <a:rPr lang="fa-IR" sz="2400" b="1" dirty="0" smtClean="0">
                <a:solidFill>
                  <a:srgbClr val="000066"/>
                </a:solidFill>
              </a:rPr>
              <a:t>پاسخی ندارید</a:t>
            </a:r>
            <a:r>
              <a:rPr lang="fa-IR" sz="2400" dirty="0" smtClean="0"/>
              <a:t>. زيرا </a:t>
            </a:r>
            <a:r>
              <a:rPr lang="fa-IR" sz="2400" b="1" dirty="0" smtClean="0">
                <a:solidFill>
                  <a:srgbClr val="000066"/>
                </a:solidFill>
              </a:rPr>
              <a:t>استخدام</a:t>
            </a:r>
            <a:r>
              <a:rPr lang="fa-IR" sz="2400" dirty="0" smtClean="0"/>
              <a:t> ، </a:t>
            </a:r>
            <a:r>
              <a:rPr lang="fa-IR" sz="2400" b="1" dirty="0" smtClean="0">
                <a:solidFill>
                  <a:srgbClr val="000066"/>
                </a:solidFill>
              </a:rPr>
              <a:t>آموزش </a:t>
            </a:r>
            <a:r>
              <a:rPr lang="fa-IR" sz="2400" dirty="0" smtClean="0"/>
              <a:t>و</a:t>
            </a:r>
            <a:r>
              <a:rPr lang="fa-IR" sz="2400" b="1" dirty="0" smtClean="0">
                <a:solidFill>
                  <a:srgbClr val="000066"/>
                </a:solidFill>
              </a:rPr>
              <a:t> بكارگيري </a:t>
            </a:r>
            <a:r>
              <a:rPr lang="fa-IR" sz="2400" dirty="0" smtClean="0"/>
              <a:t>تعداد زيادی کارمند جديد سالها طول می کشد و در يک محيط رقابتی تقريباً می توان گفت کار محالی است .</a:t>
            </a:r>
            <a:endParaRPr lang="en-US" sz="2400" dirty="0" smtClean="0"/>
          </a:p>
          <a:p>
            <a:pPr algn="justLow" rtl="1">
              <a:lnSpc>
                <a:spcPct val="150000"/>
              </a:lnSpc>
            </a:pPr>
            <a:endParaRPr lang="fa-IR" sz="2400" dirty="0" smtClean="0"/>
          </a:p>
          <a:p>
            <a:pPr algn="ctr" rtl="1">
              <a:lnSpc>
                <a:spcPct val="150000"/>
              </a:lnSpc>
            </a:pPr>
            <a:r>
              <a:rPr lang="fa-IR" sz="2400" b="1" dirty="0" smtClean="0"/>
              <a:t> اکنون سازمانها دريافته اند که مهمترين سرمايه های آنان </a:t>
            </a:r>
            <a:r>
              <a:rPr lang="fa-IR" sz="2400" b="1" dirty="0" smtClean="0">
                <a:solidFill>
                  <a:srgbClr val="000099"/>
                </a:solidFill>
                <a:effectLst>
                  <a:outerShdw blurRad="38100" dist="38100" dir="2700000" algn="tl">
                    <a:srgbClr val="000000">
                      <a:alpha val="43137"/>
                    </a:srgbClr>
                  </a:outerShdw>
                </a:effectLst>
              </a:rPr>
              <a:t>منابع انسانی</a:t>
            </a:r>
            <a:r>
              <a:rPr lang="fa-IR" sz="2400" b="1" dirty="0" smtClean="0"/>
              <a:t> است و مديريت اين منابع </a:t>
            </a:r>
            <a:r>
              <a:rPr lang="fa-IR" sz="2400" b="1" dirty="0" smtClean="0">
                <a:solidFill>
                  <a:srgbClr val="C00000"/>
                </a:solidFill>
                <a:effectLst>
                  <a:outerShdw blurRad="38100" dist="38100" dir="2700000" algn="tl">
                    <a:srgbClr val="000000">
                      <a:alpha val="43137"/>
                    </a:srgbClr>
                  </a:outerShdw>
                </a:effectLst>
              </a:rPr>
              <a:t>يکی از حساس ترين کارهای آنان است </a:t>
            </a:r>
            <a:r>
              <a:rPr lang="fa-IR" sz="2400" b="1" dirty="0" smtClean="0"/>
              <a: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42844" y="1285884"/>
          <a:ext cx="8858312" cy="5500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071538" y="834078"/>
            <a:ext cx="7929617" cy="461665"/>
          </a:xfrm>
          <a:prstGeom prst="rect">
            <a:avLst/>
          </a:prstGeom>
        </p:spPr>
        <p:txBody>
          <a:bodyPr wrap="square">
            <a:spAutoFit/>
          </a:bodyPr>
          <a:lstStyle/>
          <a:p>
            <a:pPr algn="r" rtl="1"/>
            <a:r>
              <a:rPr lang="fa-IR" sz="2400" b="1" dirty="0" smtClean="0">
                <a:solidFill>
                  <a:srgbClr val="542600"/>
                </a:solidFill>
                <a:cs typeface="B Titr" pitchFamily="2" charset="-78"/>
              </a:rPr>
              <a:t>شکل گیری گروه ، سازمان غیر رسمی، و تئوری های پارادایم های مدیریت</a:t>
            </a:r>
            <a:endParaRPr lang="en-US" sz="1600" dirty="0">
              <a:solidFill>
                <a:srgbClr val="54260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500166" y="1214422"/>
          <a:ext cx="7500990" cy="5429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28" name="Rectangle 29"/>
          <p:cNvSpPr>
            <a:spLocks noChangeArrowheads="1"/>
          </p:cNvSpPr>
          <p:nvPr/>
        </p:nvSpPr>
        <p:spPr bwMode="auto">
          <a:xfrm>
            <a:off x="3214678" y="630238"/>
            <a:ext cx="5734262" cy="584775"/>
          </a:xfrm>
          <a:prstGeom prst="rect">
            <a:avLst/>
          </a:prstGeom>
          <a:noFill/>
          <a:ln w="9525">
            <a:noFill/>
            <a:miter lim="800000"/>
            <a:headEnd/>
            <a:tailEnd/>
          </a:ln>
        </p:spPr>
        <p:txBody>
          <a:bodyPr wrap="none">
            <a:spAutoFit/>
          </a:bodyPr>
          <a:lstStyle/>
          <a:p>
            <a:r>
              <a:rPr lang="fa-IR" sz="3200" b="1" dirty="0">
                <a:solidFill>
                  <a:srgbClr val="642232"/>
                </a:solidFill>
                <a:latin typeface="Calibri" pitchFamily="34" charset="0"/>
                <a:cs typeface="B Titr" pitchFamily="2" charset="-78"/>
              </a:rPr>
              <a:t>سیر </a:t>
            </a:r>
            <a:r>
              <a:rPr lang="fa-IR" sz="3200" b="1" dirty="0" smtClean="0">
                <a:solidFill>
                  <a:srgbClr val="642232"/>
                </a:solidFill>
                <a:latin typeface="Calibri" pitchFamily="34" charset="0"/>
                <a:cs typeface="B Titr" pitchFamily="2" charset="-78"/>
              </a:rPr>
              <a:t>تحول و تطور </a:t>
            </a:r>
            <a:r>
              <a:rPr lang="fa-IR" sz="3200" b="1" dirty="0">
                <a:solidFill>
                  <a:srgbClr val="642232"/>
                </a:solidFill>
                <a:latin typeface="Calibri" pitchFamily="34" charset="0"/>
                <a:cs typeface="B Titr" pitchFamily="2" charset="-78"/>
              </a:rPr>
              <a:t>مدیریت منابع انسانی</a:t>
            </a:r>
            <a:endParaRPr lang="en-US" sz="3200" dirty="0">
              <a:solidFill>
                <a:srgbClr val="642232"/>
              </a:solidFill>
              <a:latin typeface="Calibri" pitchFamily="34" charset="0"/>
              <a:cs typeface="B Nazanin" pitchFamily="2" charset="-78"/>
            </a:endParaRPr>
          </a:p>
        </p:txBody>
      </p:sp>
      <p:sp>
        <p:nvSpPr>
          <p:cNvPr id="31" name="Pentagon 30"/>
          <p:cNvSpPr/>
          <p:nvPr/>
        </p:nvSpPr>
        <p:spPr>
          <a:xfrm>
            <a:off x="142875" y="2014120"/>
            <a:ext cx="1285875" cy="642937"/>
          </a:xfrm>
          <a:prstGeom prst="homePlate">
            <a:avLst/>
          </a:prstGeom>
        </p:spPr>
        <p:style>
          <a:lnRef idx="1">
            <a:schemeClr val="accent2"/>
          </a:lnRef>
          <a:fillRef idx="2">
            <a:schemeClr val="accent2"/>
          </a:fillRef>
          <a:effectRef idx="1">
            <a:schemeClr val="accent2"/>
          </a:effectRef>
          <a:fontRef idx="minor">
            <a:schemeClr val="dk1"/>
          </a:fontRef>
        </p:style>
        <p:txBody>
          <a:bodyPr lIns="18000" tIns="10800" rIns="18000" bIns="10800" anchor="ctr"/>
          <a:lstStyle/>
          <a:p>
            <a:pPr algn="ctr" fontAlgn="auto">
              <a:spcBef>
                <a:spcPts val="0"/>
              </a:spcBef>
              <a:spcAft>
                <a:spcPts val="0"/>
              </a:spcAft>
              <a:defRPr/>
            </a:pPr>
            <a:r>
              <a:rPr lang="fa-IR" sz="1600" b="1" dirty="0">
                <a:cs typeface="B Titr" pitchFamily="2" charset="-78"/>
              </a:rPr>
              <a:t>دوره اول</a:t>
            </a:r>
            <a:endParaRPr lang="en-US" sz="1600" b="1" dirty="0">
              <a:solidFill>
                <a:srgbClr val="006600"/>
              </a:solidFill>
              <a:latin typeface="+mj-lt"/>
            </a:endParaRPr>
          </a:p>
        </p:txBody>
      </p:sp>
      <p:sp>
        <p:nvSpPr>
          <p:cNvPr id="32" name="Pentagon 31"/>
          <p:cNvSpPr/>
          <p:nvPr/>
        </p:nvSpPr>
        <p:spPr>
          <a:xfrm>
            <a:off x="142875" y="2728495"/>
            <a:ext cx="1285875" cy="642937"/>
          </a:xfrm>
          <a:prstGeom prst="homePlate">
            <a:avLst/>
          </a:prstGeom>
        </p:spPr>
        <p:style>
          <a:lnRef idx="1">
            <a:schemeClr val="accent3"/>
          </a:lnRef>
          <a:fillRef idx="2">
            <a:schemeClr val="accent3"/>
          </a:fillRef>
          <a:effectRef idx="1">
            <a:schemeClr val="accent3"/>
          </a:effectRef>
          <a:fontRef idx="minor">
            <a:schemeClr val="dk1"/>
          </a:fontRef>
        </p:style>
        <p:txBody>
          <a:bodyPr lIns="18000" tIns="10800" rIns="18000" bIns="10800" anchor="ctr"/>
          <a:lstStyle/>
          <a:p>
            <a:pPr algn="ctr" fontAlgn="auto">
              <a:spcBef>
                <a:spcPts val="0"/>
              </a:spcBef>
              <a:spcAft>
                <a:spcPts val="0"/>
              </a:spcAft>
              <a:defRPr/>
            </a:pPr>
            <a:r>
              <a:rPr lang="fa-IR" sz="1600" b="1" dirty="0">
                <a:cs typeface="B Titr" pitchFamily="2" charset="-78"/>
              </a:rPr>
              <a:t>دوره دوم</a:t>
            </a:r>
            <a:endParaRPr lang="en-US" altLang="ko-KR" sz="1100" b="1" dirty="0">
              <a:solidFill>
                <a:srgbClr val="006600"/>
              </a:solidFill>
              <a:latin typeface="+mj-lt"/>
              <a:ea typeface="Gulim" pitchFamily="34" charset="-127"/>
              <a:cs typeface="Angsana New" pitchFamily="18" charset="-34"/>
            </a:endParaRPr>
          </a:p>
        </p:txBody>
      </p:sp>
      <p:sp>
        <p:nvSpPr>
          <p:cNvPr id="33" name="Pentagon 32"/>
          <p:cNvSpPr/>
          <p:nvPr/>
        </p:nvSpPr>
        <p:spPr>
          <a:xfrm>
            <a:off x="142875" y="3442870"/>
            <a:ext cx="1285875" cy="642937"/>
          </a:xfrm>
          <a:prstGeom prst="homePlate">
            <a:avLst/>
          </a:prstGeom>
        </p:spPr>
        <p:style>
          <a:lnRef idx="1">
            <a:schemeClr val="accent4"/>
          </a:lnRef>
          <a:fillRef idx="2">
            <a:schemeClr val="accent4"/>
          </a:fillRef>
          <a:effectRef idx="1">
            <a:schemeClr val="accent4"/>
          </a:effectRef>
          <a:fontRef idx="minor">
            <a:schemeClr val="dk1"/>
          </a:fontRef>
        </p:style>
        <p:txBody>
          <a:bodyPr lIns="18000" tIns="10800" rIns="18000" bIns="10800" anchor="ctr"/>
          <a:lstStyle/>
          <a:p>
            <a:pPr algn="ctr" fontAlgn="auto">
              <a:spcBef>
                <a:spcPts val="0"/>
              </a:spcBef>
              <a:spcAft>
                <a:spcPts val="0"/>
              </a:spcAft>
              <a:defRPr/>
            </a:pPr>
            <a:r>
              <a:rPr lang="fa-IR" sz="1600" b="1" dirty="0">
                <a:cs typeface="B Titr" pitchFamily="2" charset="-78"/>
              </a:rPr>
              <a:t>دوره سوم</a:t>
            </a:r>
            <a:endParaRPr lang="en-US" altLang="ko-KR" sz="1100" b="1" dirty="0">
              <a:solidFill>
                <a:srgbClr val="006600"/>
              </a:solidFill>
              <a:latin typeface="+mj-lt"/>
              <a:ea typeface="Gulim" pitchFamily="34" charset="-127"/>
              <a:cs typeface="Angsana New" pitchFamily="18" charset="-34"/>
            </a:endParaRPr>
          </a:p>
        </p:txBody>
      </p:sp>
      <p:sp>
        <p:nvSpPr>
          <p:cNvPr id="34" name="Pentagon 33"/>
          <p:cNvSpPr/>
          <p:nvPr/>
        </p:nvSpPr>
        <p:spPr>
          <a:xfrm>
            <a:off x="142875" y="4943057"/>
            <a:ext cx="1285875" cy="642938"/>
          </a:xfrm>
          <a:prstGeom prst="homePlate">
            <a:avLst/>
          </a:prstGeom>
        </p:spPr>
        <p:style>
          <a:lnRef idx="1">
            <a:schemeClr val="accent6"/>
          </a:lnRef>
          <a:fillRef idx="2">
            <a:schemeClr val="accent6"/>
          </a:fillRef>
          <a:effectRef idx="1">
            <a:schemeClr val="accent6"/>
          </a:effectRef>
          <a:fontRef idx="minor">
            <a:schemeClr val="dk1"/>
          </a:fontRef>
        </p:style>
        <p:txBody>
          <a:bodyPr lIns="18000" tIns="10800" rIns="18000" bIns="10800" anchor="ctr"/>
          <a:lstStyle/>
          <a:p>
            <a:pPr algn="ctr" fontAlgn="auto">
              <a:spcBef>
                <a:spcPts val="0"/>
              </a:spcBef>
              <a:spcAft>
                <a:spcPts val="0"/>
              </a:spcAft>
              <a:defRPr/>
            </a:pPr>
            <a:r>
              <a:rPr lang="fa-IR" sz="1600" b="1" dirty="0">
                <a:cs typeface="B Titr" pitchFamily="2" charset="-78"/>
              </a:rPr>
              <a:t>دوره پنجم</a:t>
            </a:r>
            <a:endParaRPr lang="en-US" altLang="ko-KR" sz="1100" b="1" dirty="0">
              <a:solidFill>
                <a:srgbClr val="006600"/>
              </a:solidFill>
              <a:latin typeface="+mj-lt"/>
              <a:ea typeface="Gulim" pitchFamily="34" charset="-127"/>
              <a:cs typeface="Angsana New" pitchFamily="18" charset="-34"/>
            </a:endParaRPr>
          </a:p>
        </p:txBody>
      </p:sp>
      <p:sp>
        <p:nvSpPr>
          <p:cNvPr id="35" name="Pentagon 34"/>
          <p:cNvSpPr/>
          <p:nvPr/>
        </p:nvSpPr>
        <p:spPr>
          <a:xfrm>
            <a:off x="142875" y="4157245"/>
            <a:ext cx="1285875" cy="714375"/>
          </a:xfrm>
          <a:prstGeom prst="homePlate">
            <a:avLst/>
          </a:prstGeom>
        </p:spPr>
        <p:style>
          <a:lnRef idx="1">
            <a:schemeClr val="accent5"/>
          </a:lnRef>
          <a:fillRef idx="2">
            <a:schemeClr val="accent5"/>
          </a:fillRef>
          <a:effectRef idx="1">
            <a:schemeClr val="accent5"/>
          </a:effectRef>
          <a:fontRef idx="minor">
            <a:schemeClr val="dk1"/>
          </a:fontRef>
        </p:style>
        <p:txBody>
          <a:bodyPr lIns="18000" tIns="10800" rIns="18000" bIns="10800" anchor="ctr"/>
          <a:lstStyle/>
          <a:p>
            <a:pPr algn="ctr" fontAlgn="auto">
              <a:spcBef>
                <a:spcPts val="0"/>
              </a:spcBef>
              <a:spcAft>
                <a:spcPts val="0"/>
              </a:spcAft>
              <a:defRPr/>
            </a:pPr>
            <a:r>
              <a:rPr lang="fa-IR" sz="1600" b="1" dirty="0">
                <a:cs typeface="B Titr" pitchFamily="2" charset="-78"/>
              </a:rPr>
              <a:t>دوره چهارم</a:t>
            </a:r>
            <a:endParaRPr lang="en-US" altLang="ko-KR" sz="1100" b="1" dirty="0">
              <a:solidFill>
                <a:srgbClr val="006600"/>
              </a:solidFill>
              <a:latin typeface="Times New Roman" pitchFamily="18" charset="0"/>
              <a:ea typeface="Gulim" pitchFamily="34" charset="-127"/>
              <a:cs typeface="Angsana New" pitchFamily="18" charset="-34"/>
            </a:endParaRPr>
          </a:p>
        </p:txBody>
      </p:sp>
      <p:sp>
        <p:nvSpPr>
          <p:cNvPr id="36" name="Pentagon 35"/>
          <p:cNvSpPr/>
          <p:nvPr/>
        </p:nvSpPr>
        <p:spPr>
          <a:xfrm rot="5400000">
            <a:off x="392877" y="964389"/>
            <a:ext cx="714380" cy="1214446"/>
          </a:xfrm>
          <a:prstGeom prst="homePlate">
            <a:avLst>
              <a:gd name="adj" fmla="val 23765"/>
            </a:avLst>
          </a:prstGeom>
        </p:spPr>
        <p:style>
          <a:lnRef idx="2">
            <a:schemeClr val="accent2"/>
          </a:lnRef>
          <a:fillRef idx="1">
            <a:schemeClr val="lt1"/>
          </a:fillRef>
          <a:effectRef idx="0">
            <a:schemeClr val="accent2"/>
          </a:effectRef>
          <a:fontRef idx="minor">
            <a:schemeClr val="dk1"/>
          </a:fontRef>
        </p:style>
        <p:txBody>
          <a:bodyPr vert="vert270" lIns="18000" tIns="10800" rIns="18000" bIns="10800" anchor="ctr"/>
          <a:lstStyle/>
          <a:p>
            <a:pPr algn="ctr" fontAlgn="auto">
              <a:spcBef>
                <a:spcPts val="0"/>
              </a:spcBef>
              <a:spcAft>
                <a:spcPts val="0"/>
              </a:spcAft>
              <a:defRPr/>
            </a:pPr>
            <a:r>
              <a:rPr lang="fa-IR" altLang="ko-KR" sz="2000" b="1" dirty="0" smtClean="0">
                <a:solidFill>
                  <a:srgbClr val="C00000"/>
                </a:solidFill>
                <a:latin typeface="+mj-lt"/>
                <a:ea typeface="Gulim" pitchFamily="34" charset="-127"/>
                <a:cs typeface="+mj-cs"/>
              </a:rPr>
              <a:t>دوره</a:t>
            </a:r>
            <a:endParaRPr lang="fa-IR" altLang="ko-KR" sz="2000" b="1" dirty="0">
              <a:solidFill>
                <a:srgbClr val="C00000"/>
              </a:solidFill>
              <a:latin typeface="+mj-lt"/>
              <a:ea typeface="Gulim" pitchFamily="34" charset="-127"/>
              <a:cs typeface="+mj-cs"/>
            </a:endParaRPr>
          </a:p>
        </p:txBody>
      </p:sp>
      <p:pic>
        <p:nvPicPr>
          <p:cNvPr id="1035" name="Picture 9" descr="HandsomeCab-logo-gif.gif"/>
          <p:cNvPicPr>
            <a:picLocks noChangeAspect="1"/>
          </p:cNvPicPr>
          <p:nvPr/>
        </p:nvPicPr>
        <p:blipFill>
          <a:blip r:embed="rId8" cstate="print"/>
          <a:srcRect/>
          <a:stretch>
            <a:fillRect/>
          </a:stretch>
        </p:blipFill>
        <p:spPr bwMode="auto">
          <a:xfrm>
            <a:off x="3429000" y="1958675"/>
            <a:ext cx="714375" cy="642937"/>
          </a:xfrm>
          <a:prstGeom prst="rect">
            <a:avLst/>
          </a:prstGeom>
          <a:noFill/>
          <a:ln w="9525">
            <a:noFill/>
            <a:miter lim="800000"/>
            <a:headEnd/>
            <a:tailEnd/>
          </a:ln>
        </p:spPr>
      </p:pic>
      <p:graphicFrame>
        <p:nvGraphicFramePr>
          <p:cNvPr id="1026" name="Object 45"/>
          <p:cNvGraphicFramePr>
            <a:graphicFrameLocks noChangeAspect="1"/>
          </p:cNvGraphicFramePr>
          <p:nvPr/>
        </p:nvGraphicFramePr>
        <p:xfrm>
          <a:off x="3500438" y="2815925"/>
          <a:ext cx="785812" cy="500062"/>
        </p:xfrm>
        <a:graphic>
          <a:graphicData uri="http://schemas.openxmlformats.org/presentationml/2006/ole">
            <p:oleObj spid="_x0000_s26626" name="Clip" r:id="rId9" imgW="2238840" imgH="1209240" progId="">
              <p:embed/>
            </p:oleObj>
          </a:graphicData>
        </a:graphic>
      </p:graphicFrame>
      <p:pic>
        <p:nvPicPr>
          <p:cNvPr id="1036" name="Object 44"/>
          <p:cNvPicPr>
            <a:picLocks noChangeAspect="1" noChangeArrowheads="1"/>
          </p:cNvPicPr>
          <p:nvPr/>
        </p:nvPicPr>
        <p:blipFill>
          <a:blip r:embed="rId10"/>
          <a:srcRect/>
          <a:stretch>
            <a:fillRect/>
          </a:stretch>
        </p:blipFill>
        <p:spPr bwMode="auto">
          <a:xfrm>
            <a:off x="3473450" y="4906662"/>
            <a:ext cx="811213" cy="587375"/>
          </a:xfrm>
          <a:prstGeom prst="rect">
            <a:avLst/>
          </a:prstGeom>
          <a:noFill/>
          <a:ln w="9525">
            <a:noFill/>
            <a:miter lim="800000"/>
            <a:headEnd/>
            <a:tailEnd/>
          </a:ln>
        </p:spPr>
      </p:pic>
      <p:pic>
        <p:nvPicPr>
          <p:cNvPr id="1037" name="Object 48"/>
          <p:cNvPicPr>
            <a:picLocks noChangeAspect="1" noChangeArrowheads="1"/>
          </p:cNvPicPr>
          <p:nvPr/>
        </p:nvPicPr>
        <p:blipFill>
          <a:blip r:embed="rId11"/>
          <a:srcRect/>
          <a:stretch>
            <a:fillRect/>
          </a:stretch>
        </p:blipFill>
        <p:spPr bwMode="auto">
          <a:xfrm>
            <a:off x="4284663" y="2030112"/>
            <a:ext cx="504825" cy="571500"/>
          </a:xfrm>
          <a:prstGeom prst="rect">
            <a:avLst/>
          </a:prstGeom>
          <a:noFill/>
          <a:ln w="9525">
            <a:noFill/>
            <a:miter lim="800000"/>
            <a:headEnd/>
            <a:tailEnd/>
          </a:ln>
        </p:spPr>
      </p:pic>
      <p:pic>
        <p:nvPicPr>
          <p:cNvPr id="1038" name="Object 4"/>
          <p:cNvPicPr>
            <a:picLocks noChangeAspect="1" noChangeArrowheads="1"/>
          </p:cNvPicPr>
          <p:nvPr/>
        </p:nvPicPr>
        <p:blipFill>
          <a:blip r:embed="rId12"/>
          <a:srcRect/>
          <a:stretch>
            <a:fillRect/>
          </a:stretch>
        </p:blipFill>
        <p:spPr bwMode="auto">
          <a:xfrm>
            <a:off x="3490913" y="4185937"/>
            <a:ext cx="865187" cy="614363"/>
          </a:xfrm>
          <a:prstGeom prst="rect">
            <a:avLst/>
          </a:prstGeom>
          <a:noFill/>
          <a:ln w="9525">
            <a:noFill/>
            <a:miter lim="800000"/>
            <a:headEnd/>
            <a:tailEnd/>
          </a:ln>
        </p:spPr>
      </p:pic>
      <p:pic>
        <p:nvPicPr>
          <p:cNvPr id="1039" name="Object 6"/>
          <p:cNvPicPr>
            <a:picLocks noChangeAspect="1" noChangeArrowheads="1"/>
          </p:cNvPicPr>
          <p:nvPr/>
        </p:nvPicPr>
        <p:blipFill>
          <a:blip r:embed="rId13"/>
          <a:srcRect/>
          <a:stretch>
            <a:fillRect/>
          </a:stretch>
        </p:blipFill>
        <p:spPr bwMode="auto">
          <a:xfrm flipH="1">
            <a:off x="3490913" y="3465212"/>
            <a:ext cx="720725" cy="574675"/>
          </a:xfrm>
          <a:prstGeom prst="rect">
            <a:avLst/>
          </a:prstGeom>
          <a:noFill/>
          <a:ln w="9525">
            <a:noFill/>
            <a:miter lim="800000"/>
            <a:headEnd/>
            <a:tailEnd/>
          </a:ln>
        </p:spPr>
      </p:pic>
      <p:sp>
        <p:nvSpPr>
          <p:cNvPr id="16" name="Pentagon 15"/>
          <p:cNvSpPr/>
          <p:nvPr/>
        </p:nvSpPr>
        <p:spPr>
          <a:xfrm>
            <a:off x="142844" y="5786454"/>
            <a:ext cx="1285875" cy="642938"/>
          </a:xfrm>
          <a:prstGeom prst="homePlate">
            <a:avLst/>
          </a:prstGeom>
        </p:spPr>
        <p:style>
          <a:lnRef idx="1">
            <a:schemeClr val="accent1"/>
          </a:lnRef>
          <a:fillRef idx="2">
            <a:schemeClr val="accent1"/>
          </a:fillRef>
          <a:effectRef idx="1">
            <a:schemeClr val="accent1"/>
          </a:effectRef>
          <a:fontRef idx="minor">
            <a:schemeClr val="dk1"/>
          </a:fontRef>
        </p:style>
        <p:txBody>
          <a:bodyPr lIns="18000" tIns="10800" rIns="18000" bIns="10800" anchor="ctr"/>
          <a:lstStyle/>
          <a:p>
            <a:pPr algn="ctr" fontAlgn="auto">
              <a:spcBef>
                <a:spcPts val="0"/>
              </a:spcBef>
              <a:spcAft>
                <a:spcPts val="0"/>
              </a:spcAft>
              <a:defRPr/>
            </a:pPr>
            <a:r>
              <a:rPr lang="fa-IR" altLang="ko-KR" sz="2000" b="1" dirty="0" smtClean="0">
                <a:solidFill>
                  <a:srgbClr val="003300"/>
                </a:solidFill>
                <a:latin typeface="+mj-lt"/>
                <a:ea typeface="Gulim" pitchFamily="34" charset="-127"/>
                <a:cs typeface="B Titr" pitchFamily="2" charset="-78"/>
              </a:rPr>
              <a:t>اسلام</a:t>
            </a:r>
            <a:endParaRPr lang="en-US" altLang="ko-KR" sz="1600" b="1" dirty="0">
              <a:solidFill>
                <a:srgbClr val="003300"/>
              </a:solidFill>
              <a:latin typeface="+mj-lt"/>
              <a:ea typeface="Gulim" pitchFamily="34" charset="-127"/>
              <a:cs typeface="Angsana New" pitchFamily="18" charset="-34"/>
            </a:endParaRPr>
          </a:p>
        </p:txBody>
      </p:sp>
      <p:grpSp>
        <p:nvGrpSpPr>
          <p:cNvPr id="2" name="Group 16"/>
          <p:cNvGrpSpPr/>
          <p:nvPr/>
        </p:nvGrpSpPr>
        <p:grpSpPr>
          <a:xfrm>
            <a:off x="1566742" y="5801304"/>
            <a:ext cx="1505060" cy="628092"/>
            <a:chOff x="56811" y="3684708"/>
            <a:chExt cx="1505060" cy="628092"/>
          </a:xfrm>
          <a:solidFill>
            <a:schemeClr val="bg2"/>
          </a:solidFill>
          <a:scene3d>
            <a:camera prst="orthographicFront"/>
            <a:lightRig rig="flat" dir="t"/>
          </a:scene3d>
        </p:grpSpPr>
        <p:sp>
          <p:nvSpPr>
            <p:cNvPr id="18" name="Rounded Rectangle 17"/>
            <p:cNvSpPr/>
            <p:nvPr/>
          </p:nvSpPr>
          <p:spPr>
            <a:xfrm>
              <a:off x="56811" y="3684708"/>
              <a:ext cx="1505060" cy="62809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9" name="Rounded Rectangle 4"/>
            <p:cNvSpPr/>
            <p:nvPr/>
          </p:nvSpPr>
          <p:spPr>
            <a:xfrm>
              <a:off x="75207" y="3703104"/>
              <a:ext cx="1468268" cy="591300"/>
            </a:xfrm>
            <a:prstGeom prst="rect">
              <a:avLst/>
            </a:prstGeom>
            <a:ln/>
          </p:spPr>
          <p:style>
            <a:lnRef idx="1">
              <a:schemeClr val="accent1"/>
            </a:lnRef>
            <a:fillRef idx="2">
              <a:schemeClr val="accent1"/>
            </a:fillRef>
            <a:effectRef idx="1">
              <a:schemeClr val="accent1"/>
            </a:effectRef>
            <a:fontRef idx="minor">
              <a:schemeClr val="dk1"/>
            </a:fontRef>
          </p:style>
          <p:txBody>
            <a:bodyPr spcFirstLastPara="0" vert="horz" wrap="square" lIns="40640" tIns="30480" rIns="40640" bIns="30480" numCol="1" spcCol="1270" anchor="ctr" anchorCtr="0">
              <a:noAutofit/>
            </a:bodyPr>
            <a:lstStyle/>
            <a:p>
              <a:pPr lvl="0" algn="ctr" defTabSz="711200" rtl="1">
                <a:lnSpc>
                  <a:spcPct val="90000"/>
                </a:lnSpc>
                <a:spcBef>
                  <a:spcPct val="0"/>
                </a:spcBef>
                <a:spcAft>
                  <a:spcPct val="35000"/>
                </a:spcAft>
              </a:pPr>
              <a:r>
                <a:rPr lang="fa-IR" sz="1600" b="1" kern="1200" dirty="0" smtClean="0">
                  <a:solidFill>
                    <a:srgbClr val="003300"/>
                  </a:solidFill>
                  <a:effectLst>
                    <a:outerShdw blurRad="38100" dist="38100" dir="2700000" algn="tl">
                      <a:srgbClr val="000000">
                        <a:alpha val="43137"/>
                      </a:srgbClr>
                    </a:outerShdw>
                  </a:effectLst>
                  <a:cs typeface="B Titr" pitchFamily="2" charset="-78"/>
                </a:rPr>
                <a:t>(تا کنون- بعثت)</a:t>
              </a:r>
              <a:r>
                <a:rPr lang="fa-IR" sz="1600" b="1" kern="1200" dirty="0" smtClean="0">
                  <a:solidFill>
                    <a:srgbClr val="003300"/>
                  </a:solidFill>
                  <a:cs typeface="B Titr" pitchFamily="2" charset="-78"/>
                </a:rPr>
                <a:t> </a:t>
              </a:r>
              <a:endParaRPr lang="en-US" sz="1050" b="1" kern="1200" dirty="0">
                <a:solidFill>
                  <a:srgbClr val="003300"/>
                </a:solidFill>
                <a:latin typeface="+mj-lt"/>
              </a:endParaRPr>
            </a:p>
          </p:txBody>
        </p:sp>
      </p:grpSp>
      <p:grpSp>
        <p:nvGrpSpPr>
          <p:cNvPr id="4" name="Group 19"/>
          <p:cNvGrpSpPr/>
          <p:nvPr/>
        </p:nvGrpSpPr>
        <p:grpSpPr>
          <a:xfrm>
            <a:off x="3428992" y="5857892"/>
            <a:ext cx="2545052" cy="628092"/>
            <a:chOff x="1918971" y="3684708"/>
            <a:chExt cx="2545052" cy="628092"/>
          </a:xfrm>
          <a:scene3d>
            <a:camera prst="orthographicFront"/>
            <a:lightRig rig="flat" dir="t"/>
          </a:scene3d>
        </p:grpSpPr>
        <p:sp>
          <p:nvSpPr>
            <p:cNvPr id="21" name="Rounded Rectangle 20"/>
            <p:cNvSpPr/>
            <p:nvPr/>
          </p:nvSpPr>
          <p:spPr>
            <a:xfrm>
              <a:off x="1918971" y="3684708"/>
              <a:ext cx="2545052" cy="62809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22" name="Rounded Rectangle 4"/>
            <p:cNvSpPr/>
            <p:nvPr/>
          </p:nvSpPr>
          <p:spPr>
            <a:xfrm>
              <a:off x="1937367" y="3703104"/>
              <a:ext cx="2508260" cy="591300"/>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40640" tIns="30480" rIns="40640" bIns="30480" numCol="1" spcCol="1270" anchor="ctr" anchorCtr="0">
              <a:noAutofit/>
            </a:bodyPr>
            <a:lstStyle/>
            <a:p>
              <a:pPr lvl="0" algn="r" defTabSz="711200">
                <a:lnSpc>
                  <a:spcPct val="90000"/>
                </a:lnSpc>
                <a:spcBef>
                  <a:spcPct val="0"/>
                </a:spcBef>
                <a:spcAft>
                  <a:spcPct val="35000"/>
                </a:spcAft>
              </a:pPr>
              <a:r>
                <a:rPr lang="fa-IR" sz="2000" b="1" kern="1200" dirty="0" smtClean="0">
                  <a:solidFill>
                    <a:srgbClr val="003300"/>
                  </a:solidFill>
                  <a:latin typeface="+mj-lt"/>
                </a:rPr>
                <a:t>مدیریت اسلامی</a:t>
              </a:r>
              <a:endParaRPr lang="fa-IR" sz="1200" b="1" kern="1200" dirty="0" smtClean="0">
                <a:solidFill>
                  <a:srgbClr val="003300"/>
                </a:solidFill>
                <a:latin typeface="+mj-lt"/>
              </a:endParaRPr>
            </a:p>
          </p:txBody>
        </p:sp>
      </p:grpSp>
      <p:grpSp>
        <p:nvGrpSpPr>
          <p:cNvPr id="5" name="Group 22"/>
          <p:cNvGrpSpPr/>
          <p:nvPr/>
        </p:nvGrpSpPr>
        <p:grpSpPr>
          <a:xfrm>
            <a:off x="6384666" y="5872742"/>
            <a:ext cx="2545052" cy="628092"/>
            <a:chOff x="4860125" y="3684708"/>
            <a:chExt cx="2545052" cy="628092"/>
          </a:xfrm>
          <a:scene3d>
            <a:camera prst="orthographicFront"/>
            <a:lightRig rig="flat" dir="t"/>
          </a:scene3d>
        </p:grpSpPr>
        <p:sp>
          <p:nvSpPr>
            <p:cNvPr id="24" name="Rounded Rectangle 23"/>
            <p:cNvSpPr/>
            <p:nvPr/>
          </p:nvSpPr>
          <p:spPr>
            <a:xfrm>
              <a:off x="4860125" y="3684708"/>
              <a:ext cx="2545052" cy="62809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25" name="Rounded Rectangle 4"/>
            <p:cNvSpPr/>
            <p:nvPr/>
          </p:nvSpPr>
          <p:spPr>
            <a:xfrm>
              <a:off x="4878521" y="3703104"/>
              <a:ext cx="2508260" cy="591300"/>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45720" tIns="34290" rIns="45720" bIns="34290" numCol="1" spcCol="1270" anchor="ctr" anchorCtr="0">
              <a:noAutofit/>
            </a:bodyPr>
            <a:lstStyle/>
            <a:p>
              <a:pPr lvl="0" algn="ctr" defTabSz="800100">
                <a:lnSpc>
                  <a:spcPct val="90000"/>
                </a:lnSpc>
                <a:spcBef>
                  <a:spcPct val="0"/>
                </a:spcBef>
                <a:spcAft>
                  <a:spcPts val="0"/>
                </a:spcAft>
              </a:pPr>
              <a:r>
                <a:rPr lang="fa-IR" sz="2400" b="1" kern="1200" dirty="0" smtClean="0">
                  <a:solidFill>
                    <a:srgbClr val="003300"/>
                  </a:solidFill>
                  <a:latin typeface="+mj-lt"/>
                </a:rPr>
                <a:t>خلیفه الله</a:t>
              </a:r>
              <a:endParaRPr lang="en-US" sz="2400" b="1" kern="1200" dirty="0" smtClean="0">
                <a:solidFill>
                  <a:srgbClr val="003300"/>
                </a:solidFill>
                <a:latin typeface="+mj-lt"/>
              </a:endParaRPr>
            </a:p>
          </p:txBody>
        </p:sp>
      </p:grpSp>
      <p:pic>
        <p:nvPicPr>
          <p:cNvPr id="27" name="Picture 26" descr="45548325695338.gif"/>
          <p:cNvPicPr>
            <a:picLocks noChangeAspect="1"/>
          </p:cNvPicPr>
          <p:nvPr/>
        </p:nvPicPr>
        <p:blipFill>
          <a:blip r:embed="rId14"/>
          <a:stretch>
            <a:fillRect/>
          </a:stretch>
        </p:blipFill>
        <p:spPr>
          <a:xfrm>
            <a:off x="3428992" y="5885833"/>
            <a:ext cx="500066" cy="543563"/>
          </a:xfrm>
          <a:prstGeom prst="rect">
            <a:avLst/>
          </a:prstGeom>
        </p:spPr>
      </p:pic>
      <p:pic>
        <p:nvPicPr>
          <p:cNvPr id="28" name="Picture 27" descr="ghoran.gif"/>
          <p:cNvPicPr>
            <a:picLocks noChangeAspect="1"/>
          </p:cNvPicPr>
          <p:nvPr/>
        </p:nvPicPr>
        <p:blipFill>
          <a:blip r:embed="rId15"/>
          <a:stretch>
            <a:fillRect/>
          </a:stretch>
        </p:blipFill>
        <p:spPr>
          <a:xfrm>
            <a:off x="3929058" y="5929330"/>
            <a:ext cx="681039" cy="514349"/>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nagerial">
      <a:majorFont>
        <a:latin typeface="Calibri"/>
        <a:ea typeface=""/>
        <a:cs typeface="B Titr"/>
      </a:majorFont>
      <a:minorFont>
        <a:latin typeface="Calibri"/>
        <a:ea typeface=""/>
        <a:cs typeface="B 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TotalTime>
  <Words>3650</Words>
  <Application>Microsoft Office PowerPoint</Application>
  <PresentationFormat>On-screen Show (4:3)</PresentationFormat>
  <Paragraphs>512</Paragraphs>
  <Slides>33</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www.managerial.ir</dc:title>
  <dc:subject>مدیریت منابع انسانی پیشرفته</dc:subject>
  <dc:creator>dr.Ahmad Varzeshkar</dc:creator>
  <cp:keywords>مدیریت منابع انسانی پیشرفته</cp:keywords>
  <cp:lastModifiedBy>varzeshkar</cp:lastModifiedBy>
  <cp:revision>144</cp:revision>
  <dcterms:created xsi:type="dcterms:W3CDTF">2011-01-25T21:04:53Z</dcterms:created>
  <dcterms:modified xsi:type="dcterms:W3CDTF">2011-02-17T04:23:31Z</dcterms:modified>
  <cp:category>وب سایت مدیریتی ایران</cp:category>
</cp:coreProperties>
</file>