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29"/>
  </p:notesMasterIdLst>
  <p:sldIdLst>
    <p:sldId id="293" r:id="rId2"/>
    <p:sldId id="258" r:id="rId3"/>
    <p:sldId id="276" r:id="rId4"/>
    <p:sldId id="292" r:id="rId5"/>
    <p:sldId id="287" r:id="rId6"/>
    <p:sldId id="263" r:id="rId7"/>
    <p:sldId id="291" r:id="rId8"/>
    <p:sldId id="278" r:id="rId9"/>
    <p:sldId id="261" r:id="rId10"/>
    <p:sldId id="279" r:id="rId11"/>
    <p:sldId id="283" r:id="rId12"/>
    <p:sldId id="282" r:id="rId13"/>
    <p:sldId id="281" r:id="rId14"/>
    <p:sldId id="286" r:id="rId15"/>
    <p:sldId id="280" r:id="rId16"/>
    <p:sldId id="285" r:id="rId17"/>
    <p:sldId id="284" r:id="rId18"/>
    <p:sldId id="264" r:id="rId19"/>
    <p:sldId id="260" r:id="rId20"/>
    <p:sldId id="267" r:id="rId21"/>
    <p:sldId id="277" r:id="rId22"/>
    <p:sldId id="290" r:id="rId23"/>
    <p:sldId id="288" r:id="rId24"/>
    <p:sldId id="272" r:id="rId25"/>
    <p:sldId id="289" r:id="rId26"/>
    <p:sldId id="273" r:id="rId27"/>
    <p:sldId id="27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8585"/>
    <a:srgbClr val="FF5D5D"/>
    <a:srgbClr val="FF1D1D"/>
    <a:srgbClr val="FFFF99"/>
    <a:srgbClr val="F6882E"/>
    <a:srgbClr val="11EF5B"/>
    <a:srgbClr val="FF99FF"/>
    <a:srgbClr val="F8A968"/>
    <a:srgbClr val="EAB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0880A0-DE07-4933-92DC-F09B352724AF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808ECA-2D62-4B72-8F4E-3408975ED36B}">
      <dgm:prSet phldrT="[Text]" custT="1"/>
      <dgm:spPr>
        <a:solidFill>
          <a:srgbClr val="FF99CC"/>
        </a:solidFill>
        <a:effectLst>
          <a:outerShdw blurRad="76200" dir="18900000" sy="23000" kx="-1200000" algn="bl" rotWithShape="0">
            <a:schemeClr val="accent2">
              <a:lumMod val="75000"/>
              <a:alpha val="20000"/>
            </a:scheme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fa-IR" sz="2400" dirty="0" smtClean="0">
              <a:solidFill>
                <a:schemeClr val="accent2">
                  <a:lumMod val="75000"/>
                </a:schemeClr>
              </a:solidFill>
              <a:cs typeface="B Zar" pitchFamily="2" charset="-78"/>
            </a:rPr>
            <a:t>مكانيسم سنجش</a:t>
          </a:r>
          <a:endParaRPr lang="en-US" sz="2400" dirty="0">
            <a:solidFill>
              <a:schemeClr val="accent2">
                <a:lumMod val="75000"/>
              </a:schemeClr>
            </a:solidFill>
            <a:cs typeface="B Zar" pitchFamily="2" charset="-78"/>
          </a:endParaRPr>
        </a:p>
      </dgm:t>
    </dgm:pt>
    <dgm:pt modelId="{F8AFD736-5FE4-4198-8709-0223417911E5}" type="parTrans" cxnId="{317E70FB-3D40-4AF0-94C2-B7FC5E68FE9D}">
      <dgm:prSet/>
      <dgm:spPr/>
      <dgm:t>
        <a:bodyPr/>
        <a:lstStyle/>
        <a:p>
          <a:endParaRPr lang="en-US"/>
        </a:p>
      </dgm:t>
    </dgm:pt>
    <dgm:pt modelId="{92A6A950-2A5D-418D-BE1A-63BA880D8A8E}" type="sibTrans" cxnId="{317E70FB-3D40-4AF0-94C2-B7FC5E68FE9D}">
      <dgm:prSet/>
      <dgm:spPr/>
      <dgm:t>
        <a:bodyPr/>
        <a:lstStyle/>
        <a:p>
          <a:endParaRPr lang="en-US"/>
        </a:p>
      </dgm:t>
    </dgm:pt>
    <dgm:pt modelId="{C69F284A-4F3C-403A-9140-5FEFDA7F5EAF}">
      <dgm:prSet phldrT="[Text]" custT="1"/>
      <dgm:spPr>
        <a:solidFill>
          <a:srgbClr val="99FF99"/>
        </a:solidFill>
        <a:ln>
          <a:noFill/>
        </a:ln>
        <a:effectLst>
          <a:outerShdw blurRad="76200" dir="18900000" sy="23000" kx="-1200000" algn="bl" rotWithShape="0">
            <a:srgbClr val="006600">
              <a:alpha val="20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fa-IR" sz="2000" dirty="0" smtClean="0">
              <a:solidFill>
                <a:srgbClr val="339933"/>
              </a:solidFill>
              <a:cs typeface="B Zar" pitchFamily="2" charset="-78"/>
            </a:rPr>
            <a:t>تعيين معيارهاي شايستگي</a:t>
          </a:r>
          <a:endParaRPr lang="en-US" sz="2000" dirty="0">
            <a:solidFill>
              <a:srgbClr val="339933"/>
            </a:solidFill>
            <a:cs typeface="B Zar" pitchFamily="2" charset="-78"/>
          </a:endParaRPr>
        </a:p>
      </dgm:t>
    </dgm:pt>
    <dgm:pt modelId="{7BADE80F-0FFB-476D-BCB3-D09C84375DB1}" type="parTrans" cxnId="{4D7ED0CE-A140-4A84-9617-2C67B8B4A213}">
      <dgm:prSet/>
      <dgm:spPr/>
      <dgm:t>
        <a:bodyPr/>
        <a:lstStyle/>
        <a:p>
          <a:endParaRPr lang="en-US"/>
        </a:p>
      </dgm:t>
    </dgm:pt>
    <dgm:pt modelId="{ABE39931-27CE-4610-86B0-94B1E6F700C2}" type="sibTrans" cxnId="{4D7ED0CE-A140-4A84-9617-2C67B8B4A213}">
      <dgm:prSet/>
      <dgm:spPr/>
      <dgm:t>
        <a:bodyPr/>
        <a:lstStyle/>
        <a:p>
          <a:endParaRPr lang="en-US"/>
        </a:p>
      </dgm:t>
    </dgm:pt>
    <dgm:pt modelId="{4BE81B03-F04F-4F3B-8289-AE51EFAC7DFA}" type="pres">
      <dgm:prSet presAssocID="{C20880A0-DE07-4933-92DC-F09B352724A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5A879E-40FE-407D-8716-DC65357B5445}" type="pres">
      <dgm:prSet presAssocID="{1F808ECA-2D62-4B72-8F4E-3408975ED36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F01AE3-4768-4BAC-B850-C875122FFBC7}" type="pres">
      <dgm:prSet presAssocID="{C69F284A-4F3C-403A-9140-5FEFDA7F5EA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AFF17F-8EAD-4DF8-A72B-723BAA7DBF52}" type="presOf" srcId="{C69F284A-4F3C-403A-9140-5FEFDA7F5EAF}" destId="{2AF01AE3-4768-4BAC-B850-C875122FFBC7}" srcOrd="0" destOrd="0" presId="urn:microsoft.com/office/officeart/2005/8/layout/arrow5"/>
    <dgm:cxn modelId="{314CC5B5-2ADC-497E-93DF-3B3BE0F8085D}" type="presOf" srcId="{C20880A0-DE07-4933-92DC-F09B352724AF}" destId="{4BE81B03-F04F-4F3B-8289-AE51EFAC7DFA}" srcOrd="0" destOrd="0" presId="urn:microsoft.com/office/officeart/2005/8/layout/arrow5"/>
    <dgm:cxn modelId="{E2A1D341-DB50-4AA9-A03A-3BF764A4470B}" type="presOf" srcId="{1F808ECA-2D62-4B72-8F4E-3408975ED36B}" destId="{335A879E-40FE-407D-8716-DC65357B5445}" srcOrd="0" destOrd="0" presId="urn:microsoft.com/office/officeart/2005/8/layout/arrow5"/>
    <dgm:cxn modelId="{4D7ED0CE-A140-4A84-9617-2C67B8B4A213}" srcId="{C20880A0-DE07-4933-92DC-F09B352724AF}" destId="{C69F284A-4F3C-403A-9140-5FEFDA7F5EAF}" srcOrd="1" destOrd="0" parTransId="{7BADE80F-0FFB-476D-BCB3-D09C84375DB1}" sibTransId="{ABE39931-27CE-4610-86B0-94B1E6F700C2}"/>
    <dgm:cxn modelId="{317E70FB-3D40-4AF0-94C2-B7FC5E68FE9D}" srcId="{C20880A0-DE07-4933-92DC-F09B352724AF}" destId="{1F808ECA-2D62-4B72-8F4E-3408975ED36B}" srcOrd="0" destOrd="0" parTransId="{F8AFD736-5FE4-4198-8709-0223417911E5}" sibTransId="{92A6A950-2A5D-418D-BE1A-63BA880D8A8E}"/>
    <dgm:cxn modelId="{DA5D3CC5-C6A3-4E3A-9858-8CDB719FBE5C}" type="presParOf" srcId="{4BE81B03-F04F-4F3B-8289-AE51EFAC7DFA}" destId="{335A879E-40FE-407D-8716-DC65357B5445}" srcOrd="0" destOrd="0" presId="urn:microsoft.com/office/officeart/2005/8/layout/arrow5"/>
    <dgm:cxn modelId="{40AB80CC-3118-434E-A7E9-F8285BC6B3D6}" type="presParOf" srcId="{4BE81B03-F04F-4F3B-8289-AE51EFAC7DFA}" destId="{2AF01AE3-4768-4BAC-B850-C875122FFBC7}" srcOrd="1" destOrd="0" presId="urn:microsoft.com/office/officeart/2005/8/layout/arrow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15F5AC-9016-4CD8-9150-B4803FCBEEC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B752E0-5A72-475D-A8D9-6ECB5FBAAA15}">
      <dgm:prSet phldrT="[Text]" custT="1"/>
      <dgm:spPr>
        <a:solidFill>
          <a:schemeClr val="tx1">
            <a:lumMod val="75000"/>
          </a:schemeClr>
        </a:solidFill>
      </dgm:spPr>
      <dgm:t>
        <a:bodyPr/>
        <a:lstStyle/>
        <a:p>
          <a:r>
            <a:rPr lang="en-US" sz="1400" b="1" dirty="0" smtClean="0">
              <a:solidFill>
                <a:srgbClr val="7030A0"/>
              </a:solidFill>
              <a:effectLst/>
            </a:rPr>
            <a:t>SMART </a:t>
          </a:r>
          <a:endParaRPr lang="en-US" sz="1400" b="1" dirty="0">
            <a:solidFill>
              <a:srgbClr val="7030A0"/>
            </a:solidFill>
            <a:effectLst/>
          </a:endParaRPr>
        </a:p>
      </dgm:t>
    </dgm:pt>
    <dgm:pt modelId="{FCAF2689-0496-4768-B5FE-F89FC396666B}" type="parTrans" cxnId="{CF54B0D4-0AD3-497F-8E18-013A34877BEB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127CE5A0-71E3-4182-8F16-ED36E1DEC9E6}" type="sibTrans" cxnId="{CF54B0D4-0AD3-497F-8E18-013A34877BEB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12063B97-69B6-4A31-A7BE-C3AD6F7BB675}">
      <dgm:prSet phldrT="[Text]" custT="1"/>
      <dgm:spPr>
        <a:solidFill>
          <a:schemeClr val="accent5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n-US" sz="1400" b="1" dirty="0" smtClean="0">
              <a:solidFill>
                <a:srgbClr val="7030A0"/>
              </a:solidFill>
              <a:effectLst/>
            </a:rPr>
            <a:t>Measurable </a:t>
          </a:r>
          <a:endParaRPr lang="en-US" sz="1400" b="1" dirty="0">
            <a:solidFill>
              <a:srgbClr val="7030A0"/>
            </a:solidFill>
            <a:effectLst/>
          </a:endParaRPr>
        </a:p>
      </dgm:t>
    </dgm:pt>
    <dgm:pt modelId="{4BF407A1-8FED-4CB7-88D7-BCCD23F156E5}" type="parTrans" cxnId="{F5DEED70-7A04-454A-BF9A-650F4CD73085}">
      <dgm:prSet custT="1"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2E1E0747-6668-4946-9B49-5CF5E82950B2}" type="sibTrans" cxnId="{F5DEED70-7A04-454A-BF9A-650F4CD73085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95470366-9F8D-433D-8B82-6AEB026131E1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n-US" sz="1400" b="1" dirty="0" smtClean="0">
              <a:solidFill>
                <a:srgbClr val="7030A0"/>
              </a:solidFill>
              <a:effectLst/>
            </a:rPr>
            <a:t>Relevant </a:t>
          </a:r>
          <a:endParaRPr lang="en-US" sz="1400" b="1" dirty="0">
            <a:solidFill>
              <a:srgbClr val="7030A0"/>
            </a:solidFill>
            <a:effectLst/>
          </a:endParaRPr>
        </a:p>
      </dgm:t>
    </dgm:pt>
    <dgm:pt modelId="{5684175B-DD4F-4064-A275-B5D9DC1DA816}" type="parTrans" cxnId="{6C61D545-72CF-4927-86A1-C7B755F7D79D}">
      <dgm:prSet custT="1"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BBD294A7-2E32-4082-B385-79E85A746EF2}" type="sibTrans" cxnId="{6C61D545-72CF-4927-86A1-C7B755F7D79D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2D46A537-8567-4A68-BB5B-61785EBDB9DC}">
      <dgm:prSet custT="1"/>
      <dgm:spPr>
        <a:solidFill>
          <a:schemeClr val="accent4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n-US" sz="1400" b="1" dirty="0" smtClean="0">
              <a:solidFill>
                <a:srgbClr val="7030A0"/>
              </a:solidFill>
              <a:effectLst/>
            </a:rPr>
            <a:t>Achievable </a:t>
          </a:r>
          <a:endParaRPr lang="en-US" sz="1400" b="1" dirty="0">
            <a:solidFill>
              <a:srgbClr val="7030A0"/>
            </a:solidFill>
            <a:effectLst/>
            <a:cs typeface="B Zar" pitchFamily="2" charset="-78"/>
          </a:endParaRPr>
        </a:p>
      </dgm:t>
    </dgm:pt>
    <dgm:pt modelId="{9FE592C8-418C-40F6-B0CD-B0F3DD9C0F05}" type="parTrans" cxnId="{68E8CA1F-1CFF-49AC-A9FE-56520005DCE0}">
      <dgm:prSet custT="1"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D1F41B40-88A7-41F9-9490-38B92134292F}" type="sibTrans" cxnId="{68E8CA1F-1CFF-49AC-A9FE-56520005DCE0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5528584C-7F4D-4A5C-8CA2-DB568DDA17F6}">
      <dgm:prSet custT="1"/>
      <dgm:spPr>
        <a:solidFill>
          <a:schemeClr val="tx2">
            <a:lumMod val="50000"/>
          </a:schemeClr>
        </a:solidFill>
        <a:ln>
          <a:noFill/>
        </a:ln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n-US" sz="1400" b="1" dirty="0" smtClean="0">
              <a:solidFill>
                <a:srgbClr val="7030A0"/>
              </a:solidFill>
              <a:effectLst/>
            </a:rPr>
            <a:t>Time bound</a:t>
          </a:r>
          <a:endParaRPr lang="en-US" sz="1400" b="1" dirty="0">
            <a:solidFill>
              <a:srgbClr val="7030A0"/>
            </a:solidFill>
            <a:effectLst/>
          </a:endParaRPr>
        </a:p>
      </dgm:t>
    </dgm:pt>
    <dgm:pt modelId="{E15B7712-A159-40BB-8ADC-723F7DF05520}" type="parTrans" cxnId="{12203CCA-FAFD-43E2-9FC3-B15C7B465D68}">
      <dgm:prSet custT="1"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6DBFBCDE-49D2-4E7E-8150-A08BEE2590E6}" type="sibTrans" cxnId="{12203CCA-FAFD-43E2-9FC3-B15C7B465D68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B914AC1A-17C1-4C0F-B7C6-461C9B23CFC7}">
      <dgm:prSet phldrT="[Text]" custT="1"/>
      <dgm:spPr>
        <a:solidFill>
          <a:schemeClr val="accent6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n-US" sz="1400" b="1" dirty="0" smtClean="0">
              <a:solidFill>
                <a:srgbClr val="7030A0"/>
              </a:solidFill>
              <a:effectLst/>
            </a:rPr>
            <a:t>Specific</a:t>
          </a:r>
          <a:endParaRPr lang="en-US" sz="1400" b="1" dirty="0">
            <a:solidFill>
              <a:srgbClr val="7030A0"/>
            </a:solidFill>
            <a:effectLst/>
          </a:endParaRPr>
        </a:p>
      </dgm:t>
    </dgm:pt>
    <dgm:pt modelId="{BBABA261-2DE9-4322-8117-C3CC90C83ED3}" type="sibTrans" cxnId="{01B8520C-F4C8-4434-BFE8-71C1073656FE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05533867-605D-4C8D-890C-17F5C58B6C3F}" type="parTrans" cxnId="{01B8520C-F4C8-4434-BFE8-71C1073656FE}">
      <dgm:prSet custT="1"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5BCF4CBA-12C1-4E45-B08F-99E6C7D8ECF0}">
      <dgm:prSet/>
      <dgm:spPr>
        <a:solidFill>
          <a:schemeClr val="accent4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9958B5FC-F57B-4AA8-BECC-4A2A60C169AF}" type="parTrans" cxnId="{549B5A3C-06BC-4037-AE2C-A7FBD1AD1082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BD4F0829-792D-476E-9194-3C3973D617B7}" type="sibTrans" cxnId="{549B5A3C-06BC-4037-AE2C-A7FBD1AD1082}">
      <dgm:prSet/>
      <dgm:spPr/>
      <dgm:t>
        <a:bodyPr/>
        <a:lstStyle/>
        <a:p>
          <a:endParaRPr lang="en-US" sz="1400" b="1">
            <a:solidFill>
              <a:srgbClr val="7030A0"/>
            </a:solidFill>
            <a:effectLst/>
          </a:endParaRPr>
        </a:p>
      </dgm:t>
    </dgm:pt>
    <dgm:pt modelId="{06DBC541-8035-4803-90C8-F5F264214057}" type="pres">
      <dgm:prSet presAssocID="{BD15F5AC-9016-4CD8-9150-B4803FCBEEC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7E4C83-7180-4597-AD5A-5A61DD0B345B}" type="pres">
      <dgm:prSet presAssocID="{2CB752E0-5A72-475D-A8D9-6ECB5FBAAA15}" presName="centerShape" presStyleLbl="node0" presStyleIdx="0" presStyleCnt="1"/>
      <dgm:spPr/>
      <dgm:t>
        <a:bodyPr/>
        <a:lstStyle/>
        <a:p>
          <a:endParaRPr lang="en-US"/>
        </a:p>
      </dgm:t>
    </dgm:pt>
    <dgm:pt modelId="{901B932A-3D00-404A-80ED-4B9323A448B3}" type="pres">
      <dgm:prSet presAssocID="{05533867-605D-4C8D-890C-17F5C58B6C3F}" presName="parTrans" presStyleLbl="sibTrans2D1" presStyleIdx="0" presStyleCnt="5"/>
      <dgm:spPr/>
      <dgm:t>
        <a:bodyPr/>
        <a:lstStyle/>
        <a:p>
          <a:endParaRPr lang="en-US"/>
        </a:p>
      </dgm:t>
    </dgm:pt>
    <dgm:pt modelId="{07B8707A-9998-4CA5-B4E5-B48824EC3FF2}" type="pres">
      <dgm:prSet presAssocID="{05533867-605D-4C8D-890C-17F5C58B6C3F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9999D310-1139-49FD-B73C-6F3EFFAA1C12}" type="pres">
      <dgm:prSet presAssocID="{B914AC1A-17C1-4C0F-B7C6-461C9B23CF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2F074-3408-475F-95FD-D80C72F5CB0E}" type="pres">
      <dgm:prSet presAssocID="{4BF407A1-8FED-4CB7-88D7-BCCD23F156E5}" presName="parTrans" presStyleLbl="sibTrans2D1" presStyleIdx="1" presStyleCnt="5"/>
      <dgm:spPr/>
      <dgm:t>
        <a:bodyPr/>
        <a:lstStyle/>
        <a:p>
          <a:endParaRPr lang="en-US"/>
        </a:p>
      </dgm:t>
    </dgm:pt>
    <dgm:pt modelId="{83EFFA7F-00CB-4D8D-BA2F-5553C887C87D}" type="pres">
      <dgm:prSet presAssocID="{4BF407A1-8FED-4CB7-88D7-BCCD23F156E5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9511491-69D4-41EA-947D-D4075D886250}" type="pres">
      <dgm:prSet presAssocID="{12063B97-69B6-4A31-A7BE-C3AD6F7BB67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C90AF-D8A9-4487-8F33-6235A255F7BD}" type="pres">
      <dgm:prSet presAssocID="{5684175B-DD4F-4064-A275-B5D9DC1DA816}" presName="parTrans" presStyleLbl="sibTrans2D1" presStyleIdx="2" presStyleCnt="5"/>
      <dgm:spPr/>
      <dgm:t>
        <a:bodyPr/>
        <a:lstStyle/>
        <a:p>
          <a:endParaRPr lang="en-US"/>
        </a:p>
      </dgm:t>
    </dgm:pt>
    <dgm:pt modelId="{442C7136-2AEC-4EF9-8199-FE1BAF169DF1}" type="pres">
      <dgm:prSet presAssocID="{5684175B-DD4F-4064-A275-B5D9DC1DA816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EEA0C41F-A762-44B1-A52E-9CE5C295DC65}" type="pres">
      <dgm:prSet presAssocID="{95470366-9F8D-433D-8B82-6AEB026131E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160D3-F4C3-4E36-A1B2-211C948E3C8D}" type="pres">
      <dgm:prSet presAssocID="{E15B7712-A159-40BB-8ADC-723F7DF05520}" presName="parTrans" presStyleLbl="sibTrans2D1" presStyleIdx="3" presStyleCnt="5"/>
      <dgm:spPr/>
      <dgm:t>
        <a:bodyPr/>
        <a:lstStyle/>
        <a:p>
          <a:endParaRPr lang="en-US"/>
        </a:p>
      </dgm:t>
    </dgm:pt>
    <dgm:pt modelId="{4F86570B-9E0C-4DA7-B6A9-52BC12EEBB9D}" type="pres">
      <dgm:prSet presAssocID="{E15B7712-A159-40BB-8ADC-723F7DF0552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B9B0CAE6-1A2F-4A9B-B5FE-8BF9FBD7A11E}" type="pres">
      <dgm:prSet presAssocID="{5528584C-7F4D-4A5C-8CA2-DB568DDA17F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1B7DA4-3E31-4CA2-821E-8CE617B5D2DD}" type="pres">
      <dgm:prSet presAssocID="{9FE592C8-418C-40F6-B0CD-B0F3DD9C0F05}" presName="parTrans" presStyleLbl="sibTrans2D1" presStyleIdx="4" presStyleCnt="5"/>
      <dgm:spPr/>
      <dgm:t>
        <a:bodyPr/>
        <a:lstStyle/>
        <a:p>
          <a:endParaRPr lang="en-US"/>
        </a:p>
      </dgm:t>
    </dgm:pt>
    <dgm:pt modelId="{67351635-C040-48FF-8D23-9E43707083AB}" type="pres">
      <dgm:prSet presAssocID="{9FE592C8-418C-40F6-B0CD-B0F3DD9C0F05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E6F55521-D28A-48C4-B64B-5804315CC178}" type="pres">
      <dgm:prSet presAssocID="{2D46A537-8567-4A68-BB5B-61785EBDB9D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9D655F-A50E-445E-9598-6E4B3EF408D3}" type="presOf" srcId="{B914AC1A-17C1-4C0F-B7C6-461C9B23CFC7}" destId="{9999D310-1139-49FD-B73C-6F3EFFAA1C12}" srcOrd="0" destOrd="0" presId="urn:microsoft.com/office/officeart/2005/8/layout/radial5"/>
    <dgm:cxn modelId="{9B0241CA-0B15-455C-8CB2-262B1A8C9E37}" type="presOf" srcId="{4BF407A1-8FED-4CB7-88D7-BCCD23F156E5}" destId="{78E2F074-3408-475F-95FD-D80C72F5CB0E}" srcOrd="0" destOrd="0" presId="urn:microsoft.com/office/officeart/2005/8/layout/radial5"/>
    <dgm:cxn modelId="{8C61EF97-A29C-4A67-9FDF-883154B533A4}" type="presOf" srcId="{5684175B-DD4F-4064-A275-B5D9DC1DA816}" destId="{442C7136-2AEC-4EF9-8199-FE1BAF169DF1}" srcOrd="1" destOrd="0" presId="urn:microsoft.com/office/officeart/2005/8/layout/radial5"/>
    <dgm:cxn modelId="{549B5A3C-06BC-4037-AE2C-A7FBD1AD1082}" srcId="{BD15F5AC-9016-4CD8-9150-B4803FCBEECB}" destId="{5BCF4CBA-12C1-4E45-B08F-99E6C7D8ECF0}" srcOrd="1" destOrd="0" parTransId="{9958B5FC-F57B-4AA8-BECC-4A2A60C169AF}" sibTransId="{BD4F0829-792D-476E-9194-3C3973D617B7}"/>
    <dgm:cxn modelId="{D48BE16C-CE4A-4D9E-9BBB-59E9AEF64ABA}" type="presOf" srcId="{E15B7712-A159-40BB-8ADC-723F7DF05520}" destId="{4F86570B-9E0C-4DA7-B6A9-52BC12EEBB9D}" srcOrd="1" destOrd="0" presId="urn:microsoft.com/office/officeart/2005/8/layout/radial5"/>
    <dgm:cxn modelId="{B58BDBD6-15A0-4898-BCAC-8E48A5F6B399}" type="presOf" srcId="{2D46A537-8567-4A68-BB5B-61785EBDB9DC}" destId="{E6F55521-D28A-48C4-B64B-5804315CC178}" srcOrd="0" destOrd="0" presId="urn:microsoft.com/office/officeart/2005/8/layout/radial5"/>
    <dgm:cxn modelId="{6C61D545-72CF-4927-86A1-C7B755F7D79D}" srcId="{2CB752E0-5A72-475D-A8D9-6ECB5FBAAA15}" destId="{95470366-9F8D-433D-8B82-6AEB026131E1}" srcOrd="2" destOrd="0" parTransId="{5684175B-DD4F-4064-A275-B5D9DC1DA816}" sibTransId="{BBD294A7-2E32-4082-B385-79E85A746EF2}"/>
    <dgm:cxn modelId="{01B8520C-F4C8-4434-BFE8-71C1073656FE}" srcId="{2CB752E0-5A72-475D-A8D9-6ECB5FBAAA15}" destId="{B914AC1A-17C1-4C0F-B7C6-461C9B23CFC7}" srcOrd="0" destOrd="0" parTransId="{05533867-605D-4C8D-890C-17F5C58B6C3F}" sibTransId="{BBABA261-2DE9-4322-8117-C3CC90C83ED3}"/>
    <dgm:cxn modelId="{68E8CA1F-1CFF-49AC-A9FE-56520005DCE0}" srcId="{2CB752E0-5A72-475D-A8D9-6ECB5FBAAA15}" destId="{2D46A537-8567-4A68-BB5B-61785EBDB9DC}" srcOrd="4" destOrd="0" parTransId="{9FE592C8-418C-40F6-B0CD-B0F3DD9C0F05}" sibTransId="{D1F41B40-88A7-41F9-9490-38B92134292F}"/>
    <dgm:cxn modelId="{07B26F3F-3BB0-46B6-BDEF-4B49C2E19506}" type="presOf" srcId="{05533867-605D-4C8D-890C-17F5C58B6C3F}" destId="{901B932A-3D00-404A-80ED-4B9323A448B3}" srcOrd="0" destOrd="0" presId="urn:microsoft.com/office/officeart/2005/8/layout/radial5"/>
    <dgm:cxn modelId="{F5DEED70-7A04-454A-BF9A-650F4CD73085}" srcId="{2CB752E0-5A72-475D-A8D9-6ECB5FBAAA15}" destId="{12063B97-69B6-4A31-A7BE-C3AD6F7BB675}" srcOrd="1" destOrd="0" parTransId="{4BF407A1-8FED-4CB7-88D7-BCCD23F156E5}" sibTransId="{2E1E0747-6668-4946-9B49-5CF5E82950B2}"/>
    <dgm:cxn modelId="{12203CCA-FAFD-43E2-9FC3-B15C7B465D68}" srcId="{2CB752E0-5A72-475D-A8D9-6ECB5FBAAA15}" destId="{5528584C-7F4D-4A5C-8CA2-DB568DDA17F6}" srcOrd="3" destOrd="0" parTransId="{E15B7712-A159-40BB-8ADC-723F7DF05520}" sibTransId="{6DBFBCDE-49D2-4E7E-8150-A08BEE2590E6}"/>
    <dgm:cxn modelId="{4DAD9068-0AA8-400A-99E5-F81A517BBF88}" type="presOf" srcId="{E15B7712-A159-40BB-8ADC-723F7DF05520}" destId="{542160D3-F4C3-4E36-A1B2-211C948E3C8D}" srcOrd="0" destOrd="0" presId="urn:microsoft.com/office/officeart/2005/8/layout/radial5"/>
    <dgm:cxn modelId="{2C99FFAB-6977-4A5A-945A-DFA521F0B411}" type="presOf" srcId="{9FE592C8-418C-40F6-B0CD-B0F3DD9C0F05}" destId="{721B7DA4-3E31-4CA2-821E-8CE617B5D2DD}" srcOrd="0" destOrd="0" presId="urn:microsoft.com/office/officeart/2005/8/layout/radial5"/>
    <dgm:cxn modelId="{7EB32F15-90F5-4C4D-9570-0DB2D11007A4}" type="presOf" srcId="{9FE592C8-418C-40F6-B0CD-B0F3DD9C0F05}" destId="{67351635-C040-48FF-8D23-9E43707083AB}" srcOrd="1" destOrd="0" presId="urn:microsoft.com/office/officeart/2005/8/layout/radial5"/>
    <dgm:cxn modelId="{9CA9FE6F-3B71-4D3F-90BF-AB9E0AA11EC5}" type="presOf" srcId="{05533867-605D-4C8D-890C-17F5C58B6C3F}" destId="{07B8707A-9998-4CA5-B4E5-B48824EC3FF2}" srcOrd="1" destOrd="0" presId="urn:microsoft.com/office/officeart/2005/8/layout/radial5"/>
    <dgm:cxn modelId="{CF54B0D4-0AD3-497F-8E18-013A34877BEB}" srcId="{BD15F5AC-9016-4CD8-9150-B4803FCBEECB}" destId="{2CB752E0-5A72-475D-A8D9-6ECB5FBAAA15}" srcOrd="0" destOrd="0" parTransId="{FCAF2689-0496-4768-B5FE-F89FC396666B}" sibTransId="{127CE5A0-71E3-4182-8F16-ED36E1DEC9E6}"/>
    <dgm:cxn modelId="{BB9C0DFC-7480-4568-85BD-DC61B7CC0A17}" type="presOf" srcId="{2CB752E0-5A72-475D-A8D9-6ECB5FBAAA15}" destId="{4C7E4C83-7180-4597-AD5A-5A61DD0B345B}" srcOrd="0" destOrd="0" presId="urn:microsoft.com/office/officeart/2005/8/layout/radial5"/>
    <dgm:cxn modelId="{8B4C8451-A3B2-458D-A508-D996DC8A5A1C}" type="presOf" srcId="{5528584C-7F4D-4A5C-8CA2-DB568DDA17F6}" destId="{B9B0CAE6-1A2F-4A9B-B5FE-8BF9FBD7A11E}" srcOrd="0" destOrd="0" presId="urn:microsoft.com/office/officeart/2005/8/layout/radial5"/>
    <dgm:cxn modelId="{58615DFF-A9FF-4F51-AB75-3CBB03A6E276}" type="presOf" srcId="{4BF407A1-8FED-4CB7-88D7-BCCD23F156E5}" destId="{83EFFA7F-00CB-4D8D-BA2F-5553C887C87D}" srcOrd="1" destOrd="0" presId="urn:microsoft.com/office/officeart/2005/8/layout/radial5"/>
    <dgm:cxn modelId="{9E8B9977-88BA-432C-B8B9-98822AC11D79}" type="presOf" srcId="{12063B97-69B6-4A31-A7BE-C3AD6F7BB675}" destId="{39511491-69D4-41EA-947D-D4075D886250}" srcOrd="0" destOrd="0" presId="urn:microsoft.com/office/officeart/2005/8/layout/radial5"/>
    <dgm:cxn modelId="{CA5E51D2-53BA-4942-AB15-D5150F8EA001}" type="presOf" srcId="{5684175B-DD4F-4064-A275-B5D9DC1DA816}" destId="{803C90AF-D8A9-4487-8F33-6235A255F7BD}" srcOrd="0" destOrd="0" presId="urn:microsoft.com/office/officeart/2005/8/layout/radial5"/>
    <dgm:cxn modelId="{CE37BF23-ECD4-43AF-A0D6-A3581AF00E27}" type="presOf" srcId="{BD15F5AC-9016-4CD8-9150-B4803FCBEECB}" destId="{06DBC541-8035-4803-90C8-F5F264214057}" srcOrd="0" destOrd="0" presId="urn:microsoft.com/office/officeart/2005/8/layout/radial5"/>
    <dgm:cxn modelId="{C202BC3F-8CBB-4C0E-AE69-11554BD2F374}" type="presOf" srcId="{95470366-9F8D-433D-8B82-6AEB026131E1}" destId="{EEA0C41F-A762-44B1-A52E-9CE5C295DC65}" srcOrd="0" destOrd="0" presId="urn:microsoft.com/office/officeart/2005/8/layout/radial5"/>
    <dgm:cxn modelId="{3137D5D7-F6F3-4F65-A0F6-8D1AE58850A6}" type="presParOf" srcId="{06DBC541-8035-4803-90C8-F5F264214057}" destId="{4C7E4C83-7180-4597-AD5A-5A61DD0B345B}" srcOrd="0" destOrd="0" presId="urn:microsoft.com/office/officeart/2005/8/layout/radial5"/>
    <dgm:cxn modelId="{A9165093-046E-4180-A195-DC276E7A76AC}" type="presParOf" srcId="{06DBC541-8035-4803-90C8-F5F264214057}" destId="{901B932A-3D00-404A-80ED-4B9323A448B3}" srcOrd="1" destOrd="0" presId="urn:microsoft.com/office/officeart/2005/8/layout/radial5"/>
    <dgm:cxn modelId="{976F49FE-FEF4-471F-AB62-B150914426C0}" type="presParOf" srcId="{901B932A-3D00-404A-80ED-4B9323A448B3}" destId="{07B8707A-9998-4CA5-B4E5-B48824EC3FF2}" srcOrd="0" destOrd="0" presId="urn:microsoft.com/office/officeart/2005/8/layout/radial5"/>
    <dgm:cxn modelId="{73510491-3CED-4810-A7ED-B07DAA20CEB5}" type="presParOf" srcId="{06DBC541-8035-4803-90C8-F5F264214057}" destId="{9999D310-1139-49FD-B73C-6F3EFFAA1C12}" srcOrd="2" destOrd="0" presId="urn:microsoft.com/office/officeart/2005/8/layout/radial5"/>
    <dgm:cxn modelId="{ECB463AB-D641-4459-8F3C-73C70AF84A88}" type="presParOf" srcId="{06DBC541-8035-4803-90C8-F5F264214057}" destId="{78E2F074-3408-475F-95FD-D80C72F5CB0E}" srcOrd="3" destOrd="0" presId="urn:microsoft.com/office/officeart/2005/8/layout/radial5"/>
    <dgm:cxn modelId="{F00566CE-67A0-46E2-BEDE-06F7468CBA7F}" type="presParOf" srcId="{78E2F074-3408-475F-95FD-D80C72F5CB0E}" destId="{83EFFA7F-00CB-4D8D-BA2F-5553C887C87D}" srcOrd="0" destOrd="0" presId="urn:microsoft.com/office/officeart/2005/8/layout/radial5"/>
    <dgm:cxn modelId="{827EC45B-70CB-4757-92A4-827468A880FB}" type="presParOf" srcId="{06DBC541-8035-4803-90C8-F5F264214057}" destId="{39511491-69D4-41EA-947D-D4075D886250}" srcOrd="4" destOrd="0" presId="urn:microsoft.com/office/officeart/2005/8/layout/radial5"/>
    <dgm:cxn modelId="{8F126C4E-5272-454E-8E1E-FBBDE849BCA7}" type="presParOf" srcId="{06DBC541-8035-4803-90C8-F5F264214057}" destId="{803C90AF-D8A9-4487-8F33-6235A255F7BD}" srcOrd="5" destOrd="0" presId="urn:microsoft.com/office/officeart/2005/8/layout/radial5"/>
    <dgm:cxn modelId="{F1CA6894-5EC7-4FFF-AFF0-C8F30EB96165}" type="presParOf" srcId="{803C90AF-D8A9-4487-8F33-6235A255F7BD}" destId="{442C7136-2AEC-4EF9-8199-FE1BAF169DF1}" srcOrd="0" destOrd="0" presId="urn:microsoft.com/office/officeart/2005/8/layout/radial5"/>
    <dgm:cxn modelId="{F3C5DE38-8B95-4727-9439-C2CAE1092F09}" type="presParOf" srcId="{06DBC541-8035-4803-90C8-F5F264214057}" destId="{EEA0C41F-A762-44B1-A52E-9CE5C295DC65}" srcOrd="6" destOrd="0" presId="urn:microsoft.com/office/officeart/2005/8/layout/radial5"/>
    <dgm:cxn modelId="{6CFF6FAD-740C-42ED-90AC-794EB1E18116}" type="presParOf" srcId="{06DBC541-8035-4803-90C8-F5F264214057}" destId="{542160D3-F4C3-4E36-A1B2-211C948E3C8D}" srcOrd="7" destOrd="0" presId="urn:microsoft.com/office/officeart/2005/8/layout/radial5"/>
    <dgm:cxn modelId="{EA8B6A23-92FC-43BE-8115-1E5785645EFC}" type="presParOf" srcId="{542160D3-F4C3-4E36-A1B2-211C948E3C8D}" destId="{4F86570B-9E0C-4DA7-B6A9-52BC12EEBB9D}" srcOrd="0" destOrd="0" presId="urn:microsoft.com/office/officeart/2005/8/layout/radial5"/>
    <dgm:cxn modelId="{BCCA5E23-4382-4D30-8577-AB1A78B8CAF7}" type="presParOf" srcId="{06DBC541-8035-4803-90C8-F5F264214057}" destId="{B9B0CAE6-1A2F-4A9B-B5FE-8BF9FBD7A11E}" srcOrd="8" destOrd="0" presId="urn:microsoft.com/office/officeart/2005/8/layout/radial5"/>
    <dgm:cxn modelId="{7110D184-D6B9-4083-95B3-0B41CA301F3C}" type="presParOf" srcId="{06DBC541-8035-4803-90C8-F5F264214057}" destId="{721B7DA4-3E31-4CA2-821E-8CE617B5D2DD}" srcOrd="9" destOrd="0" presId="urn:microsoft.com/office/officeart/2005/8/layout/radial5"/>
    <dgm:cxn modelId="{14D1129B-2A9A-4954-933B-933CD75C3D92}" type="presParOf" srcId="{721B7DA4-3E31-4CA2-821E-8CE617B5D2DD}" destId="{67351635-C040-48FF-8D23-9E43707083AB}" srcOrd="0" destOrd="0" presId="urn:microsoft.com/office/officeart/2005/8/layout/radial5"/>
    <dgm:cxn modelId="{F4B7C5FA-02D5-44D8-A588-69F1E4D62372}" type="presParOf" srcId="{06DBC541-8035-4803-90C8-F5F264214057}" destId="{E6F55521-D28A-48C4-B64B-5804315CC178}" srcOrd="10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559F50-45BF-46A2-81E0-33D794976E37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99AD87-C8C7-4743-AA8F-2D3B5BFE395E}">
      <dgm:prSet phldrT="[Text]" custT="1"/>
      <dgm:spPr>
        <a:solidFill>
          <a:schemeClr val="tx1">
            <a:lumMod val="75000"/>
            <a:alpha val="50000"/>
          </a:schemeClr>
        </a:solidFill>
      </dgm:spPr>
      <dgm:t>
        <a:bodyPr/>
        <a:lstStyle/>
        <a:p>
          <a:r>
            <a:rPr lang="fa-IR" sz="2400" b="1" dirty="0" smtClean="0">
              <a:solidFill>
                <a:schemeClr val="accent4">
                  <a:lumMod val="50000"/>
                </a:schemeClr>
              </a:solidFill>
              <a:effectLst/>
              <a:latin typeface="Tahoma"/>
              <a:cs typeface="Nazanin" pitchFamily="2" charset="-78"/>
            </a:rPr>
            <a:t>اثرات مخدوش كننده ارزيابي عملكرد</a:t>
          </a:r>
          <a:endParaRPr lang="en-US" sz="2400" b="1" dirty="0">
            <a:solidFill>
              <a:schemeClr val="accent4">
                <a:lumMod val="50000"/>
              </a:schemeClr>
            </a:solidFill>
            <a:effectLst/>
            <a:cs typeface="Nazanin" pitchFamily="2" charset="-78"/>
          </a:endParaRPr>
        </a:p>
      </dgm:t>
    </dgm:pt>
    <dgm:pt modelId="{59D54C4B-2973-4E05-8793-A36D536E52C5}" type="parTrans" cxnId="{9FD67C8D-10B0-4D8D-9BB9-654295E7E393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B62D214E-12BF-42BC-9BCC-22D7B77BF800}" type="sibTrans" cxnId="{9FD67C8D-10B0-4D8D-9BB9-654295E7E393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1B132FD1-C88E-49F7-BA42-6512A094DDAB}">
      <dgm:prSet phldrT="[Text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اثر هاله</a:t>
          </a:r>
          <a:r>
            <a:rPr lang="fa-IR" sz="1600" b="1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اي</a:t>
          </a:r>
          <a:endParaRPr lang="en-US" sz="1600" b="1" dirty="0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DB5936A2-2EC8-4E08-911F-272C96B39C4B}" type="parTrans" cxnId="{EABCE419-8054-438C-8CDB-C652CDA163CF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63CA2042-362E-44FD-88F4-CF18201D0864}" type="sibTrans" cxnId="{EABCE419-8054-438C-8CDB-C652CDA163CF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AB7DEB6D-C294-4634-91B4-C3EB9EC5B160}">
      <dgm:prSet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ميل</a:t>
          </a:r>
          <a:r>
            <a:rPr lang="fa-IR" sz="1600" b="1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به مركز</a:t>
          </a:r>
        </a:p>
        <a:p>
          <a:pPr rtl="1"/>
          <a:r>
            <a:rPr lang="fa-IR" sz="1600" b="1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( اثر وبلن )</a:t>
          </a:r>
        </a:p>
      </dgm:t>
    </dgm:pt>
    <dgm:pt modelId="{E80BF23C-93D4-49AD-8483-52EC4700BE23}" type="parTrans" cxnId="{614297F4-9850-43F8-ACF8-0BE1CD4EAF77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E7D242BA-22BA-4E6A-BEAA-ECA5B5413A4A}" type="sibTrans" cxnId="{614297F4-9850-43F8-ACF8-0BE1CD4EAF77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86342C1C-6EB9-4D94-B4E6-D292FFB68F28}">
      <dgm:prSet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يكسو نگري(تعصب)</a:t>
          </a:r>
        </a:p>
      </dgm:t>
    </dgm:pt>
    <dgm:pt modelId="{90AF1A5A-CD1E-424C-B57F-C92E9710724B}" type="parTrans" cxnId="{661E36F3-6293-47D5-8A44-34D175F4D005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0E1BF6B7-E422-4B7F-85C2-0957D7CE1F90}" type="sibTrans" cxnId="{661E36F3-6293-47D5-8A44-34D175F4D005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B047D56E-B2BB-4C40-AC96-FE08CA98BC1B}">
      <dgm:prSet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روشن</a:t>
          </a:r>
          <a:r>
            <a:rPr lang="fa-IR" sz="1600" b="1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نبودن معيارها</a:t>
          </a:r>
          <a:endParaRPr lang="en-US" sz="1600" b="1" baseline="0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gm:t>
    </dgm:pt>
    <dgm:pt modelId="{112C49C0-7ED7-4886-ACAC-B36096446729}" type="parTrans" cxnId="{57D67C69-F003-42AC-B89B-EBAA637DE884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E0644304-892E-4D88-8980-643E1EC709FD}" type="sibTrans" cxnId="{57D67C69-F003-42AC-B89B-EBAA637DE884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85B76B55-C5C4-4272-81F8-5081587A6CCE}">
      <dgm:prSet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خطاي</a:t>
          </a:r>
          <a:r>
            <a:rPr lang="fa-IR" sz="1600" b="1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تازه ترين رخدادها</a:t>
          </a:r>
        </a:p>
      </dgm:t>
    </dgm:pt>
    <dgm:pt modelId="{668E6133-6D05-4657-AEBE-277F809ACD65}" type="parTrans" cxnId="{4BFFA416-15AC-4650-95BA-68B697419450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463F8F26-8B32-4464-A1D5-65FC4CD31C32}" type="sibTrans" cxnId="{4BFFA416-15AC-4650-95BA-68B697419450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4C1A9679-05CB-4890-996E-13FC76A64C34}">
      <dgm:prSet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baseline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اثر دوست</a:t>
          </a:r>
          <a:r>
            <a:rPr lang="fa-IR" sz="1600" b="1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صميمي</a:t>
          </a:r>
          <a:endParaRPr lang="fa-IR" sz="1600" b="1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gm:t>
    </dgm:pt>
    <dgm:pt modelId="{87D7F97B-CE0F-4828-8726-A074F03AB2C0}" type="parTrans" cxnId="{152EED11-43F6-458E-A0B5-A20AF5BDBD74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677952D1-8453-4504-BB97-BFCA69FBC452}" type="sibTrans" cxnId="{152EED11-43F6-458E-A0B5-A20AF5BDBD74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27EBB53C-4B87-4A81-9280-F01C5C310BBE}">
      <dgm:prSet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baseline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اثر</a:t>
          </a:r>
          <a:r>
            <a:rPr lang="fa-IR" sz="1600" b="1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تاثير گذاري</a:t>
          </a:r>
          <a:endParaRPr lang="fa-IR" sz="1600" b="1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gm:t>
    </dgm:pt>
    <dgm:pt modelId="{44FC1200-98A3-4C8A-A7D2-26911CC186C7}" type="parTrans" cxnId="{A7706A1B-D6CC-4FD0-9F0A-A2D636592DEA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C2903E00-800E-42EA-8BF4-50B922B3792B}" type="sibTrans" cxnId="{A7706A1B-D6CC-4FD0-9F0A-A2D636592DEA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5F1B9971-E3C0-48F8-9A86-8554CFBFB41E}">
      <dgm:prSet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baseline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سختگيري</a:t>
          </a:r>
          <a:r>
            <a:rPr lang="fa-IR" sz="1600" b="1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يا سهل گيري</a:t>
          </a:r>
          <a:endParaRPr lang="fa-IR" sz="1600" b="1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gm:t>
    </dgm:pt>
    <dgm:pt modelId="{35DC9472-01C2-4E1B-907E-8ADCDC50E4AD}" type="parTrans" cxnId="{2B0241F6-BD4F-44DF-9FD5-E4B728548CB7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9F277D8C-7642-4F6E-B256-65D76EF05F67}" type="sibTrans" cxnId="{2B0241F6-BD4F-44DF-9FD5-E4B728548CB7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B6F5AEF4-CC0A-4865-9B9F-60EC76873203}">
      <dgm:prSet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pPr rtl="1"/>
          <a:r>
            <a:rPr lang="fa-IR" sz="1600" b="1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اثر همزادي</a:t>
          </a:r>
          <a:endParaRPr lang="fa-IR" sz="1600" b="1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gm:t>
    </dgm:pt>
    <dgm:pt modelId="{8BBD5C10-2199-44DD-A52C-D0C25CE74777}" type="parTrans" cxnId="{A74E6252-4131-450F-A1D2-BB2DD1773919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1474801B-1D49-4AE9-B9B0-573D14DB672C}" type="sibTrans" cxnId="{A74E6252-4131-450F-A1D2-BB2DD1773919}">
      <dgm:prSet/>
      <dgm:spPr/>
      <dgm:t>
        <a:bodyPr/>
        <a:lstStyle/>
        <a:p>
          <a:endParaRPr lang="en-US" sz="1600" b="1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gm:t>
    </dgm:pt>
    <dgm:pt modelId="{1D2E89B5-B1EA-4BF4-868D-FBD1EEF0ED31}" type="pres">
      <dgm:prSet presAssocID="{D0559F50-45BF-46A2-81E0-33D794976E3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262043-F748-4D0C-869E-FBFAD84F8CD4}" type="pres">
      <dgm:prSet presAssocID="{D0559F50-45BF-46A2-81E0-33D794976E37}" presName="radial" presStyleCnt="0">
        <dgm:presLayoutVars>
          <dgm:animLvl val="ctr"/>
        </dgm:presLayoutVars>
      </dgm:prSet>
      <dgm:spPr/>
    </dgm:pt>
    <dgm:pt modelId="{6B7713F8-BE23-4922-BA74-7BD8423C6F0D}" type="pres">
      <dgm:prSet presAssocID="{3E99AD87-C8C7-4743-AA8F-2D3B5BFE395E}" presName="centerShape" presStyleLbl="vennNode1" presStyleIdx="0" presStyleCnt="10"/>
      <dgm:spPr/>
      <dgm:t>
        <a:bodyPr/>
        <a:lstStyle/>
        <a:p>
          <a:endParaRPr lang="en-US"/>
        </a:p>
      </dgm:t>
    </dgm:pt>
    <dgm:pt modelId="{04F95CFD-EF2F-4880-84FA-6EA4EFA661E3}" type="pres">
      <dgm:prSet presAssocID="{1B132FD1-C88E-49F7-BA42-6512A094DDAB}" presName="node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0E12D-3E05-4E92-AE65-88FD3E1E9FA6}" type="pres">
      <dgm:prSet presAssocID="{86342C1C-6EB9-4D94-B4E6-D292FFB68F28}" presName="node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1770D8-BCDD-4447-9328-69938477E117}" type="pres">
      <dgm:prSet presAssocID="{AB7DEB6D-C294-4634-91B4-C3EB9EC5B160}" presName="node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D7CCB7-17DE-40B3-9788-91E53860917D}" type="pres">
      <dgm:prSet presAssocID="{B6F5AEF4-CC0A-4865-9B9F-60EC76873203}" presName="node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DEE9CF-CFFD-4015-80AF-742CABF4A3FF}" type="pres">
      <dgm:prSet presAssocID="{5F1B9971-E3C0-48F8-9A86-8554CFBFB41E}" presName="node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C6AE7-AE37-4676-901D-0F6C7491BBF0}" type="pres">
      <dgm:prSet presAssocID="{27EBB53C-4B87-4A81-9280-F01C5C310BBE}" presName="node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6C0262-ED53-4351-A4FA-8BBA3A275066}" type="pres">
      <dgm:prSet presAssocID="{4C1A9679-05CB-4890-996E-13FC76A64C34}" presName="node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33E70-F5B0-4699-A33A-1349E2440BE8}" type="pres">
      <dgm:prSet presAssocID="{85B76B55-C5C4-4272-81F8-5081587A6CCE}" presName="node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7EF7E-65BB-44FD-8777-17743C2B4069}" type="pres">
      <dgm:prSet presAssocID="{B047D56E-B2BB-4C40-AC96-FE08CA98BC1B}" presName="node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BCE419-8054-438C-8CDB-C652CDA163CF}" srcId="{3E99AD87-C8C7-4743-AA8F-2D3B5BFE395E}" destId="{1B132FD1-C88E-49F7-BA42-6512A094DDAB}" srcOrd="0" destOrd="0" parTransId="{DB5936A2-2EC8-4E08-911F-272C96B39C4B}" sibTransId="{63CA2042-362E-44FD-88F4-CF18201D0864}"/>
    <dgm:cxn modelId="{33DF7F87-8492-4C63-8E3B-25BA6B3BB74C}" type="presOf" srcId="{B6F5AEF4-CC0A-4865-9B9F-60EC76873203}" destId="{3FD7CCB7-17DE-40B3-9788-91E53860917D}" srcOrd="0" destOrd="0" presId="urn:microsoft.com/office/officeart/2005/8/layout/radial3"/>
    <dgm:cxn modelId="{661E36F3-6293-47D5-8A44-34D175F4D005}" srcId="{3E99AD87-C8C7-4743-AA8F-2D3B5BFE395E}" destId="{86342C1C-6EB9-4D94-B4E6-D292FFB68F28}" srcOrd="1" destOrd="0" parTransId="{90AF1A5A-CD1E-424C-B57F-C92E9710724B}" sibTransId="{0E1BF6B7-E422-4B7F-85C2-0957D7CE1F90}"/>
    <dgm:cxn modelId="{87DD34EC-A43C-4EC8-A860-B7846150B3D4}" type="presOf" srcId="{D0559F50-45BF-46A2-81E0-33D794976E37}" destId="{1D2E89B5-B1EA-4BF4-868D-FBD1EEF0ED31}" srcOrd="0" destOrd="0" presId="urn:microsoft.com/office/officeart/2005/8/layout/radial3"/>
    <dgm:cxn modelId="{97704C40-FD50-4E6E-A9A4-2B3E2D2B6A33}" type="presOf" srcId="{86342C1C-6EB9-4D94-B4E6-D292FFB68F28}" destId="{FEC0E12D-3E05-4E92-AE65-88FD3E1E9FA6}" srcOrd="0" destOrd="0" presId="urn:microsoft.com/office/officeart/2005/8/layout/radial3"/>
    <dgm:cxn modelId="{01AC8F8D-37E8-42B5-A404-271CECE005D5}" type="presOf" srcId="{4C1A9679-05CB-4890-996E-13FC76A64C34}" destId="{736C0262-ED53-4351-A4FA-8BBA3A275066}" srcOrd="0" destOrd="0" presId="urn:microsoft.com/office/officeart/2005/8/layout/radial3"/>
    <dgm:cxn modelId="{134C81A5-1D2E-43D2-AF95-C82242D09977}" type="presOf" srcId="{5F1B9971-E3C0-48F8-9A86-8554CFBFB41E}" destId="{05DEE9CF-CFFD-4015-80AF-742CABF4A3FF}" srcOrd="0" destOrd="0" presId="urn:microsoft.com/office/officeart/2005/8/layout/radial3"/>
    <dgm:cxn modelId="{06A733D6-6917-4E10-8331-DD15BA438826}" type="presOf" srcId="{3E99AD87-C8C7-4743-AA8F-2D3B5BFE395E}" destId="{6B7713F8-BE23-4922-BA74-7BD8423C6F0D}" srcOrd="0" destOrd="0" presId="urn:microsoft.com/office/officeart/2005/8/layout/radial3"/>
    <dgm:cxn modelId="{A74E6252-4131-450F-A1D2-BB2DD1773919}" srcId="{3E99AD87-C8C7-4743-AA8F-2D3B5BFE395E}" destId="{B6F5AEF4-CC0A-4865-9B9F-60EC76873203}" srcOrd="3" destOrd="0" parTransId="{8BBD5C10-2199-44DD-A52C-D0C25CE74777}" sibTransId="{1474801B-1D49-4AE9-B9B0-573D14DB672C}"/>
    <dgm:cxn modelId="{9C8337BC-FD19-4FB1-BCC7-E88B9A546450}" type="presOf" srcId="{27EBB53C-4B87-4A81-9280-F01C5C310BBE}" destId="{1BBC6AE7-AE37-4676-901D-0F6C7491BBF0}" srcOrd="0" destOrd="0" presId="urn:microsoft.com/office/officeart/2005/8/layout/radial3"/>
    <dgm:cxn modelId="{2B0241F6-BD4F-44DF-9FD5-E4B728548CB7}" srcId="{3E99AD87-C8C7-4743-AA8F-2D3B5BFE395E}" destId="{5F1B9971-E3C0-48F8-9A86-8554CFBFB41E}" srcOrd="4" destOrd="0" parTransId="{35DC9472-01C2-4E1B-907E-8ADCDC50E4AD}" sibTransId="{9F277D8C-7642-4F6E-B256-65D76EF05F67}"/>
    <dgm:cxn modelId="{614297F4-9850-43F8-ACF8-0BE1CD4EAF77}" srcId="{3E99AD87-C8C7-4743-AA8F-2D3B5BFE395E}" destId="{AB7DEB6D-C294-4634-91B4-C3EB9EC5B160}" srcOrd="2" destOrd="0" parTransId="{E80BF23C-93D4-49AD-8483-52EC4700BE23}" sibTransId="{E7D242BA-22BA-4E6A-BEAA-ECA5B5413A4A}"/>
    <dgm:cxn modelId="{83C72F44-863A-4330-B17C-1301A632F00E}" type="presOf" srcId="{B047D56E-B2BB-4C40-AC96-FE08CA98BC1B}" destId="{E997EF7E-65BB-44FD-8777-17743C2B4069}" srcOrd="0" destOrd="0" presId="urn:microsoft.com/office/officeart/2005/8/layout/radial3"/>
    <dgm:cxn modelId="{152EED11-43F6-458E-A0B5-A20AF5BDBD74}" srcId="{3E99AD87-C8C7-4743-AA8F-2D3B5BFE395E}" destId="{4C1A9679-05CB-4890-996E-13FC76A64C34}" srcOrd="6" destOrd="0" parTransId="{87D7F97B-CE0F-4828-8726-A074F03AB2C0}" sibTransId="{677952D1-8453-4504-BB97-BFCA69FBC452}"/>
    <dgm:cxn modelId="{9FD67C8D-10B0-4D8D-9BB9-654295E7E393}" srcId="{D0559F50-45BF-46A2-81E0-33D794976E37}" destId="{3E99AD87-C8C7-4743-AA8F-2D3B5BFE395E}" srcOrd="0" destOrd="0" parTransId="{59D54C4B-2973-4E05-8793-A36D536E52C5}" sibTransId="{B62D214E-12BF-42BC-9BCC-22D7B77BF800}"/>
    <dgm:cxn modelId="{57D67C69-F003-42AC-B89B-EBAA637DE884}" srcId="{3E99AD87-C8C7-4743-AA8F-2D3B5BFE395E}" destId="{B047D56E-B2BB-4C40-AC96-FE08CA98BC1B}" srcOrd="8" destOrd="0" parTransId="{112C49C0-7ED7-4886-ACAC-B36096446729}" sibTransId="{E0644304-892E-4D88-8980-643E1EC709FD}"/>
    <dgm:cxn modelId="{4BFFA416-15AC-4650-95BA-68B697419450}" srcId="{3E99AD87-C8C7-4743-AA8F-2D3B5BFE395E}" destId="{85B76B55-C5C4-4272-81F8-5081587A6CCE}" srcOrd="7" destOrd="0" parTransId="{668E6133-6D05-4657-AEBE-277F809ACD65}" sibTransId="{463F8F26-8B32-4464-A1D5-65FC4CD31C32}"/>
    <dgm:cxn modelId="{210021A1-AD4C-4EB2-A78E-F99F08AE6281}" type="presOf" srcId="{85B76B55-C5C4-4272-81F8-5081587A6CCE}" destId="{BD533E70-F5B0-4699-A33A-1349E2440BE8}" srcOrd="0" destOrd="0" presId="urn:microsoft.com/office/officeart/2005/8/layout/radial3"/>
    <dgm:cxn modelId="{A7706A1B-D6CC-4FD0-9F0A-A2D636592DEA}" srcId="{3E99AD87-C8C7-4743-AA8F-2D3B5BFE395E}" destId="{27EBB53C-4B87-4A81-9280-F01C5C310BBE}" srcOrd="5" destOrd="0" parTransId="{44FC1200-98A3-4C8A-A7D2-26911CC186C7}" sibTransId="{C2903E00-800E-42EA-8BF4-50B922B3792B}"/>
    <dgm:cxn modelId="{9F146281-A5C1-4403-BA6A-A7BD3F186A94}" type="presOf" srcId="{AB7DEB6D-C294-4634-91B4-C3EB9EC5B160}" destId="{271770D8-BCDD-4447-9328-69938477E117}" srcOrd="0" destOrd="0" presId="urn:microsoft.com/office/officeart/2005/8/layout/radial3"/>
    <dgm:cxn modelId="{CE370679-CE2A-4795-B8C7-64112165B4AF}" type="presOf" srcId="{1B132FD1-C88E-49F7-BA42-6512A094DDAB}" destId="{04F95CFD-EF2F-4880-84FA-6EA4EFA661E3}" srcOrd="0" destOrd="0" presId="urn:microsoft.com/office/officeart/2005/8/layout/radial3"/>
    <dgm:cxn modelId="{99DEE885-0B74-4FAD-9584-86EFC0F8B3AE}" type="presParOf" srcId="{1D2E89B5-B1EA-4BF4-868D-FBD1EEF0ED31}" destId="{F6262043-F748-4D0C-869E-FBFAD84F8CD4}" srcOrd="0" destOrd="0" presId="urn:microsoft.com/office/officeart/2005/8/layout/radial3"/>
    <dgm:cxn modelId="{E2F350FE-27CA-4E07-834D-275BC5C8B4FD}" type="presParOf" srcId="{F6262043-F748-4D0C-869E-FBFAD84F8CD4}" destId="{6B7713F8-BE23-4922-BA74-7BD8423C6F0D}" srcOrd="0" destOrd="0" presId="urn:microsoft.com/office/officeart/2005/8/layout/radial3"/>
    <dgm:cxn modelId="{3DBC4DFA-927F-408B-A153-EDC4B41AFBA6}" type="presParOf" srcId="{F6262043-F748-4D0C-869E-FBFAD84F8CD4}" destId="{04F95CFD-EF2F-4880-84FA-6EA4EFA661E3}" srcOrd="1" destOrd="0" presId="urn:microsoft.com/office/officeart/2005/8/layout/radial3"/>
    <dgm:cxn modelId="{1ECABE34-74A8-42D2-8336-BB63AA2FACAE}" type="presParOf" srcId="{F6262043-F748-4D0C-869E-FBFAD84F8CD4}" destId="{FEC0E12D-3E05-4E92-AE65-88FD3E1E9FA6}" srcOrd="2" destOrd="0" presId="urn:microsoft.com/office/officeart/2005/8/layout/radial3"/>
    <dgm:cxn modelId="{95A41A9A-5AD6-4991-AA2E-08BBC4BF2D95}" type="presParOf" srcId="{F6262043-F748-4D0C-869E-FBFAD84F8CD4}" destId="{271770D8-BCDD-4447-9328-69938477E117}" srcOrd="3" destOrd="0" presId="urn:microsoft.com/office/officeart/2005/8/layout/radial3"/>
    <dgm:cxn modelId="{64C922BA-53B4-443C-B12C-C78F23B3C078}" type="presParOf" srcId="{F6262043-F748-4D0C-869E-FBFAD84F8CD4}" destId="{3FD7CCB7-17DE-40B3-9788-91E53860917D}" srcOrd="4" destOrd="0" presId="urn:microsoft.com/office/officeart/2005/8/layout/radial3"/>
    <dgm:cxn modelId="{FC97E279-1301-4630-B3DA-6F9EAEE5B5AF}" type="presParOf" srcId="{F6262043-F748-4D0C-869E-FBFAD84F8CD4}" destId="{05DEE9CF-CFFD-4015-80AF-742CABF4A3FF}" srcOrd="5" destOrd="0" presId="urn:microsoft.com/office/officeart/2005/8/layout/radial3"/>
    <dgm:cxn modelId="{F2F35EFA-6E28-4B64-ACA9-216642961BB9}" type="presParOf" srcId="{F6262043-F748-4D0C-869E-FBFAD84F8CD4}" destId="{1BBC6AE7-AE37-4676-901D-0F6C7491BBF0}" srcOrd="6" destOrd="0" presId="urn:microsoft.com/office/officeart/2005/8/layout/radial3"/>
    <dgm:cxn modelId="{7C175275-C432-4608-BE70-1F97207B36E6}" type="presParOf" srcId="{F6262043-F748-4D0C-869E-FBFAD84F8CD4}" destId="{736C0262-ED53-4351-A4FA-8BBA3A275066}" srcOrd="7" destOrd="0" presId="urn:microsoft.com/office/officeart/2005/8/layout/radial3"/>
    <dgm:cxn modelId="{E794058B-A61F-428D-9DA4-C519EE2918CF}" type="presParOf" srcId="{F6262043-F748-4D0C-869E-FBFAD84F8CD4}" destId="{BD533E70-F5B0-4699-A33A-1349E2440BE8}" srcOrd="8" destOrd="0" presId="urn:microsoft.com/office/officeart/2005/8/layout/radial3"/>
    <dgm:cxn modelId="{2635C360-B8CC-4A2F-84A9-B01CE3F54E1D}" type="presParOf" srcId="{F6262043-F748-4D0C-869E-FBFAD84F8CD4}" destId="{E997EF7E-65BB-44FD-8777-17743C2B4069}" srcOrd="9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42FB18-6D63-4795-A7C7-DDB24F60C9E2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0CD20F38-CA8A-4EEE-99B4-2EC90185F51B}">
      <dgm:prSet phldrT="[Text]" custT="1"/>
      <dgm:spPr>
        <a:solidFill>
          <a:schemeClr val="accent3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fa-IR" sz="2400" dirty="0" smtClean="0">
              <a:solidFill>
                <a:schemeClr val="accent3">
                  <a:lumMod val="50000"/>
                </a:schemeClr>
              </a:solidFill>
              <a:cs typeface="B Zar" pitchFamily="2" charset="-78"/>
            </a:rPr>
            <a:t>مديريت عملكرد</a:t>
          </a:r>
          <a:endParaRPr lang="en-US" sz="2400" dirty="0">
            <a:solidFill>
              <a:schemeClr val="accent3">
                <a:lumMod val="50000"/>
              </a:schemeClr>
            </a:solidFill>
            <a:cs typeface="B Zar" pitchFamily="2" charset="-78"/>
          </a:endParaRPr>
        </a:p>
      </dgm:t>
    </dgm:pt>
    <dgm:pt modelId="{4ED77D99-840B-42C2-A6FB-A0586EF8931E}" type="parTrans" cxnId="{78C67300-8C28-4DB5-9DBC-8BEEDF35B512}">
      <dgm:prSet/>
      <dgm:spPr/>
      <dgm:t>
        <a:bodyPr/>
        <a:lstStyle/>
        <a:p>
          <a:endParaRPr lang="en-US"/>
        </a:p>
      </dgm:t>
    </dgm:pt>
    <dgm:pt modelId="{15EC3740-199A-4470-A275-A4404359A640}" type="sibTrans" cxnId="{78C67300-8C28-4DB5-9DBC-8BEEDF35B512}">
      <dgm:prSet/>
      <dgm:spPr/>
      <dgm:t>
        <a:bodyPr/>
        <a:lstStyle/>
        <a:p>
          <a:endParaRPr lang="en-US"/>
        </a:p>
      </dgm:t>
    </dgm:pt>
    <dgm:pt modelId="{79BA5B18-83CC-4719-A9E8-C5921858970D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fa-IR" sz="2000" dirty="0" smtClean="0">
              <a:solidFill>
                <a:schemeClr val="accent6">
                  <a:lumMod val="50000"/>
                </a:schemeClr>
              </a:solidFill>
              <a:cs typeface="B Zar" pitchFamily="2" charset="-78"/>
            </a:rPr>
            <a:t>ارزيابي عملكرد</a:t>
          </a:r>
          <a:endParaRPr lang="en-US" sz="2000" dirty="0">
            <a:solidFill>
              <a:schemeClr val="accent6">
                <a:lumMod val="50000"/>
              </a:schemeClr>
            </a:solidFill>
            <a:cs typeface="B Zar" pitchFamily="2" charset="-78"/>
          </a:endParaRPr>
        </a:p>
      </dgm:t>
    </dgm:pt>
    <dgm:pt modelId="{58FF71B0-5B8D-41C6-94F8-67289F607CB5}" type="parTrans" cxnId="{0B9BBABF-B6F1-406F-BB72-B84D380F5FDC}">
      <dgm:prSet/>
      <dgm:spPr/>
      <dgm:t>
        <a:bodyPr/>
        <a:lstStyle/>
        <a:p>
          <a:endParaRPr lang="en-US"/>
        </a:p>
      </dgm:t>
    </dgm:pt>
    <dgm:pt modelId="{B4D0BF75-D7D3-4E1C-8D8D-82E44D25D833}" type="sibTrans" cxnId="{0B9BBABF-B6F1-406F-BB72-B84D380F5FDC}">
      <dgm:prSet/>
      <dgm:spPr/>
      <dgm:t>
        <a:bodyPr/>
        <a:lstStyle/>
        <a:p>
          <a:endParaRPr lang="en-US"/>
        </a:p>
      </dgm:t>
    </dgm:pt>
    <dgm:pt modelId="{A045C6FD-0D1F-4D34-87F2-245120C2BEBB}" type="pres">
      <dgm:prSet presAssocID="{4242FB18-6D63-4795-A7C7-DDB24F60C9E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9996F7B-0D56-41D5-A9CA-C636B6C2B736}" type="pres">
      <dgm:prSet presAssocID="{0CD20F38-CA8A-4EEE-99B4-2EC90185F51B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6C11E-AAC4-41E9-9561-1A17BD418603}" type="pres">
      <dgm:prSet presAssocID="{0CD20F38-CA8A-4EEE-99B4-2EC90185F51B}" presName="gear1srcNode" presStyleLbl="node1" presStyleIdx="0" presStyleCnt="2"/>
      <dgm:spPr/>
      <dgm:t>
        <a:bodyPr/>
        <a:lstStyle/>
        <a:p>
          <a:endParaRPr lang="en-US"/>
        </a:p>
      </dgm:t>
    </dgm:pt>
    <dgm:pt modelId="{C0260986-B677-43C9-BD27-E289F23A4588}" type="pres">
      <dgm:prSet presAssocID="{0CD20F38-CA8A-4EEE-99B4-2EC90185F51B}" presName="gear1dstNode" presStyleLbl="node1" presStyleIdx="0" presStyleCnt="2"/>
      <dgm:spPr/>
      <dgm:t>
        <a:bodyPr/>
        <a:lstStyle/>
        <a:p>
          <a:endParaRPr lang="en-US"/>
        </a:p>
      </dgm:t>
    </dgm:pt>
    <dgm:pt modelId="{ACC91AF2-4938-4F4F-BB9F-0B8D095E9614}" type="pres">
      <dgm:prSet presAssocID="{79BA5B18-83CC-4719-A9E8-C5921858970D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D72BE-C111-4395-81C1-9A2D612B3416}" type="pres">
      <dgm:prSet presAssocID="{79BA5B18-83CC-4719-A9E8-C5921858970D}" presName="gear2srcNode" presStyleLbl="node1" presStyleIdx="1" presStyleCnt="2"/>
      <dgm:spPr/>
      <dgm:t>
        <a:bodyPr/>
        <a:lstStyle/>
        <a:p>
          <a:endParaRPr lang="en-US"/>
        </a:p>
      </dgm:t>
    </dgm:pt>
    <dgm:pt modelId="{56EBB4A1-0255-40F4-8480-49FD1AD17440}" type="pres">
      <dgm:prSet presAssocID="{79BA5B18-83CC-4719-A9E8-C5921858970D}" presName="gear2dstNode" presStyleLbl="node1" presStyleIdx="1" presStyleCnt="2"/>
      <dgm:spPr/>
      <dgm:t>
        <a:bodyPr/>
        <a:lstStyle/>
        <a:p>
          <a:endParaRPr lang="en-US"/>
        </a:p>
      </dgm:t>
    </dgm:pt>
    <dgm:pt modelId="{BE82786B-48C0-445D-8936-BDA403FAC7CB}" type="pres">
      <dgm:prSet presAssocID="{15EC3740-199A-4470-A275-A4404359A640}" presName="connector1" presStyleLbl="sibTrans2D1" presStyleIdx="0" presStyleCnt="2"/>
      <dgm:spPr/>
      <dgm:t>
        <a:bodyPr/>
        <a:lstStyle/>
        <a:p>
          <a:endParaRPr lang="en-US"/>
        </a:p>
      </dgm:t>
    </dgm:pt>
    <dgm:pt modelId="{B1D3CFC9-1D1C-4C82-9E6A-054786206E8E}" type="pres">
      <dgm:prSet presAssocID="{B4D0BF75-D7D3-4E1C-8D8D-82E44D25D833}" presName="connector2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799A8B97-423E-49AF-A2A3-4A50A503DB5B}" type="presOf" srcId="{79BA5B18-83CC-4719-A9E8-C5921858970D}" destId="{ACC91AF2-4938-4F4F-BB9F-0B8D095E9614}" srcOrd="0" destOrd="0" presId="urn:microsoft.com/office/officeart/2005/8/layout/gear1"/>
    <dgm:cxn modelId="{77D60A90-D728-4AF3-AF87-7D94C4B3E31F}" type="presOf" srcId="{0CD20F38-CA8A-4EEE-99B4-2EC90185F51B}" destId="{2206C11E-AAC4-41E9-9561-1A17BD418603}" srcOrd="1" destOrd="0" presId="urn:microsoft.com/office/officeart/2005/8/layout/gear1"/>
    <dgm:cxn modelId="{082859F0-23D7-41EF-8529-DBC8BF8D643B}" type="presOf" srcId="{0CD20F38-CA8A-4EEE-99B4-2EC90185F51B}" destId="{C0260986-B677-43C9-BD27-E289F23A4588}" srcOrd="2" destOrd="0" presId="urn:microsoft.com/office/officeart/2005/8/layout/gear1"/>
    <dgm:cxn modelId="{0B9BBABF-B6F1-406F-BB72-B84D380F5FDC}" srcId="{4242FB18-6D63-4795-A7C7-DDB24F60C9E2}" destId="{79BA5B18-83CC-4719-A9E8-C5921858970D}" srcOrd="1" destOrd="0" parTransId="{58FF71B0-5B8D-41C6-94F8-67289F607CB5}" sibTransId="{B4D0BF75-D7D3-4E1C-8D8D-82E44D25D833}"/>
    <dgm:cxn modelId="{7B7073A1-DCA3-44A2-A17D-9D479133D673}" type="presOf" srcId="{0CD20F38-CA8A-4EEE-99B4-2EC90185F51B}" destId="{39996F7B-0D56-41D5-A9CA-C636B6C2B736}" srcOrd="0" destOrd="0" presId="urn:microsoft.com/office/officeart/2005/8/layout/gear1"/>
    <dgm:cxn modelId="{E982B579-05CC-4F2D-B136-76E6A70D545E}" type="presOf" srcId="{B4D0BF75-D7D3-4E1C-8D8D-82E44D25D833}" destId="{B1D3CFC9-1D1C-4C82-9E6A-054786206E8E}" srcOrd="0" destOrd="0" presId="urn:microsoft.com/office/officeart/2005/8/layout/gear1"/>
    <dgm:cxn modelId="{F08C7734-771C-4CBA-AB4E-F114A84FDFF5}" type="presOf" srcId="{79BA5B18-83CC-4719-A9E8-C5921858970D}" destId="{086D72BE-C111-4395-81C1-9A2D612B3416}" srcOrd="1" destOrd="0" presId="urn:microsoft.com/office/officeart/2005/8/layout/gear1"/>
    <dgm:cxn modelId="{3FC93EC6-F89C-4854-85F8-9F936DE96F4F}" type="presOf" srcId="{15EC3740-199A-4470-A275-A4404359A640}" destId="{BE82786B-48C0-445D-8936-BDA403FAC7CB}" srcOrd="0" destOrd="0" presId="urn:microsoft.com/office/officeart/2005/8/layout/gear1"/>
    <dgm:cxn modelId="{78C67300-8C28-4DB5-9DBC-8BEEDF35B512}" srcId="{4242FB18-6D63-4795-A7C7-DDB24F60C9E2}" destId="{0CD20F38-CA8A-4EEE-99B4-2EC90185F51B}" srcOrd="0" destOrd="0" parTransId="{4ED77D99-840B-42C2-A6FB-A0586EF8931E}" sibTransId="{15EC3740-199A-4470-A275-A4404359A640}"/>
    <dgm:cxn modelId="{E869F208-9BED-4022-9E02-C0A51C61E2D1}" type="presOf" srcId="{79BA5B18-83CC-4719-A9E8-C5921858970D}" destId="{56EBB4A1-0255-40F4-8480-49FD1AD17440}" srcOrd="2" destOrd="0" presId="urn:microsoft.com/office/officeart/2005/8/layout/gear1"/>
    <dgm:cxn modelId="{4F708769-4273-4312-9CA6-9DF239AF3FE1}" type="presOf" srcId="{4242FB18-6D63-4795-A7C7-DDB24F60C9E2}" destId="{A045C6FD-0D1F-4D34-87F2-245120C2BEBB}" srcOrd="0" destOrd="0" presId="urn:microsoft.com/office/officeart/2005/8/layout/gear1"/>
    <dgm:cxn modelId="{89BA38FC-4BAB-4C2D-B107-17824D128084}" type="presParOf" srcId="{A045C6FD-0D1F-4D34-87F2-245120C2BEBB}" destId="{39996F7B-0D56-41D5-A9CA-C636B6C2B736}" srcOrd="0" destOrd="0" presId="urn:microsoft.com/office/officeart/2005/8/layout/gear1"/>
    <dgm:cxn modelId="{2C47A0F8-FB07-4F33-87C4-3B4F43BECB71}" type="presParOf" srcId="{A045C6FD-0D1F-4D34-87F2-245120C2BEBB}" destId="{2206C11E-AAC4-41E9-9561-1A17BD418603}" srcOrd="1" destOrd="0" presId="urn:microsoft.com/office/officeart/2005/8/layout/gear1"/>
    <dgm:cxn modelId="{F27C4F00-2EA3-4161-BB70-4C11BE623174}" type="presParOf" srcId="{A045C6FD-0D1F-4D34-87F2-245120C2BEBB}" destId="{C0260986-B677-43C9-BD27-E289F23A4588}" srcOrd="2" destOrd="0" presId="urn:microsoft.com/office/officeart/2005/8/layout/gear1"/>
    <dgm:cxn modelId="{350CEFFE-1F4F-459C-8B24-2C89F1588044}" type="presParOf" srcId="{A045C6FD-0D1F-4D34-87F2-245120C2BEBB}" destId="{ACC91AF2-4938-4F4F-BB9F-0B8D095E9614}" srcOrd="3" destOrd="0" presId="urn:microsoft.com/office/officeart/2005/8/layout/gear1"/>
    <dgm:cxn modelId="{BB5911B0-3572-46C9-BF01-20AFAAD536FB}" type="presParOf" srcId="{A045C6FD-0D1F-4D34-87F2-245120C2BEBB}" destId="{086D72BE-C111-4395-81C1-9A2D612B3416}" srcOrd="4" destOrd="0" presId="urn:microsoft.com/office/officeart/2005/8/layout/gear1"/>
    <dgm:cxn modelId="{4173A058-4392-4B2B-9980-4CB23AC5957A}" type="presParOf" srcId="{A045C6FD-0D1F-4D34-87F2-245120C2BEBB}" destId="{56EBB4A1-0255-40F4-8480-49FD1AD17440}" srcOrd="5" destOrd="0" presId="urn:microsoft.com/office/officeart/2005/8/layout/gear1"/>
    <dgm:cxn modelId="{B91A845D-2151-4326-A993-138B8771D0CB}" type="presParOf" srcId="{A045C6FD-0D1F-4D34-87F2-245120C2BEBB}" destId="{BE82786B-48C0-445D-8936-BDA403FAC7CB}" srcOrd="6" destOrd="0" presId="urn:microsoft.com/office/officeart/2005/8/layout/gear1"/>
    <dgm:cxn modelId="{0A0E3D99-BC31-4E4B-9D98-08DD32DED4E8}" type="presParOf" srcId="{A045C6FD-0D1F-4D34-87F2-245120C2BEBB}" destId="{B1D3CFC9-1D1C-4C82-9E6A-054786206E8E}" srcOrd="7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5FDC66-8DEC-4A9A-82F6-F8052245226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8DCABB-AF67-4E98-910D-AB89B8CEE3E6}">
      <dgm:prSet phldrT="[Text]" phldr="1" custT="1"/>
      <dgm:spPr>
        <a:solidFill>
          <a:srgbClr val="99FF99"/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 dirty="0">
            <a:effectLst/>
            <a:cs typeface="Nazanin" pitchFamily="2" charset="-78"/>
          </a:endParaRPr>
        </a:p>
      </dgm:t>
    </dgm:pt>
    <dgm:pt modelId="{BEAF1A52-134C-4946-B251-C87BB412F037}" type="parTrans" cxnId="{2D39BF63-E156-40BA-86CC-42F4B3C2B3F4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5D8AAEF7-36F8-44A7-8962-7BDBAA9E9D1F}" type="sibTrans" cxnId="{2D39BF63-E156-40BA-86CC-42F4B3C2B3F4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7962C4FA-8CB1-48DD-B5A7-9B48D45E2B93}">
      <dgm:prSet phldrT="[Text]" custT="1"/>
      <dgm:spPr>
        <a:solidFill>
          <a:srgbClr val="99FF99">
            <a:alpha val="90000"/>
          </a:srgb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 rtl="1"/>
          <a:r>
            <a:rPr lang="fa-IR" sz="1400" b="1" dirty="0" smtClean="0">
              <a:solidFill>
                <a:srgbClr val="006600"/>
              </a:solidFill>
              <a:effectLst/>
              <a:cs typeface="Nazanin" pitchFamily="2" charset="-78"/>
            </a:rPr>
            <a:t>مديريت عملكرد معمولا“ يك نوع نگرش و تصويري از اهداف سازمان را براي كل پرسنل ايجاد مي كند</a:t>
          </a:r>
          <a:endParaRPr lang="en-US" sz="1400" b="1" dirty="0">
            <a:solidFill>
              <a:srgbClr val="006600"/>
            </a:solidFill>
            <a:effectLst/>
            <a:cs typeface="Nazanin" pitchFamily="2" charset="-78"/>
          </a:endParaRPr>
        </a:p>
      </dgm:t>
    </dgm:pt>
    <dgm:pt modelId="{B8366D63-C559-4896-A673-0BF0EC98C9F5}" type="parTrans" cxnId="{D85FCAE6-F976-4080-96E8-DABA6114F47E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3DF7AF39-93FD-465D-BEA3-F5038CE0AA12}" type="sibTrans" cxnId="{D85FCAE6-F976-4080-96E8-DABA6114F47E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01AF9B91-C1B2-44A3-AC8A-DB8732BB5C85}">
      <dgm:prSet phldrT="[Text]" phldr="1" custT="1"/>
      <dgm:spPr>
        <a:solidFill>
          <a:srgbClr val="EDA5DF"/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 dirty="0">
            <a:effectLst/>
            <a:cs typeface="Nazanin" pitchFamily="2" charset="-78"/>
          </a:endParaRPr>
        </a:p>
      </dgm:t>
    </dgm:pt>
    <dgm:pt modelId="{874B7A1D-9D66-43ED-BF3A-D45FBE44DB03}" type="parTrans" cxnId="{EB7F39D2-798A-48A5-B281-A81F0D0FF170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3592D930-1170-479F-95D6-4DABE2E69EB0}" type="sibTrans" cxnId="{EB7F39D2-798A-48A5-B281-A81F0D0FF170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BF9C1838-D769-4DCA-97FF-D68F110AA2E9}">
      <dgm:prSet phldrT="[Text]" custT="1"/>
      <dgm:spPr>
        <a:solidFill>
          <a:srgbClr val="EDA5DF">
            <a:alpha val="90000"/>
          </a:srgb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 rtl="1"/>
          <a:r>
            <a:rPr lang="fa-IR" sz="1400" b="1" dirty="0" smtClean="0">
              <a:solidFill>
                <a:schemeClr val="accent2">
                  <a:lumMod val="50000"/>
                </a:schemeClr>
              </a:solidFill>
              <a:effectLst/>
              <a:cs typeface="Nazanin" pitchFamily="2" charset="-78"/>
            </a:rPr>
            <a:t>مديريت عملكرد مجموعه عملكرد افراد و واحدها را در ارتباط با اهداف كل سازمان تعريف و مشخص مي كند</a:t>
          </a:r>
          <a:endParaRPr lang="en-US" sz="1400" b="1" dirty="0">
            <a:solidFill>
              <a:schemeClr val="accent2">
                <a:lumMod val="50000"/>
              </a:schemeClr>
            </a:solidFill>
            <a:effectLst/>
            <a:cs typeface="Nazanin" pitchFamily="2" charset="-78"/>
          </a:endParaRPr>
        </a:p>
      </dgm:t>
    </dgm:pt>
    <dgm:pt modelId="{9C79C88B-0FCB-4239-8340-6050DBBAB0E9}" type="parTrans" cxnId="{9462D012-67BA-4345-8372-BBB1CD540631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128412E6-08A3-42D2-AC10-2A1BAE9F6685}" type="sibTrans" cxnId="{9462D012-67BA-4345-8372-BBB1CD540631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BA016868-034D-4C2F-AD8B-29BC35745805}">
      <dgm:prSet phldrT="[Text]" phldr="1" custT="1"/>
      <dgm:spPr>
        <a:solidFill>
          <a:srgbClr val="FFFF99"/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 dirty="0">
            <a:effectLst/>
            <a:cs typeface="Nazanin" pitchFamily="2" charset="-78"/>
          </a:endParaRPr>
        </a:p>
      </dgm:t>
    </dgm:pt>
    <dgm:pt modelId="{D50221B3-C3BA-4E76-B329-6EE1A87D400F}" type="parTrans" cxnId="{2F947E4F-C560-4362-8CA0-01C83F7027B1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384BFEA0-16BE-49B1-B437-64568CDE9331}" type="sibTrans" cxnId="{2F947E4F-C560-4362-8CA0-01C83F7027B1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8C76BC09-BC92-47D6-B183-B1B7173A1B45}">
      <dgm:prSet phldrT="[Text]" custT="1"/>
      <dgm:spPr>
        <a:solidFill>
          <a:srgbClr val="FFFF99">
            <a:alpha val="90000"/>
          </a:srgb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 rtl="1"/>
          <a:r>
            <a:rPr lang="fa-IR" sz="1400" b="1" dirty="0" smtClean="0">
              <a:solidFill>
                <a:srgbClr val="CC9900"/>
              </a:solidFill>
              <a:effectLst/>
              <a:cs typeface="Nazanin" pitchFamily="2" charset="-78"/>
            </a:rPr>
            <a:t>مديريت عملكرد يك بررسي رسمي از حركمت عملكرد هاي افراد و واحدهاي سازماني بسوي اهداف رسمي است</a:t>
          </a:r>
          <a:endParaRPr lang="en-US" sz="1400" b="1" dirty="0">
            <a:solidFill>
              <a:srgbClr val="CC9900"/>
            </a:solidFill>
            <a:effectLst/>
            <a:cs typeface="Nazanin" pitchFamily="2" charset="-78"/>
          </a:endParaRPr>
        </a:p>
      </dgm:t>
    </dgm:pt>
    <dgm:pt modelId="{51DE8197-4B5E-45E6-B3B9-5B62F8D222D6}" type="parTrans" cxnId="{8809E192-623D-4268-B1E1-5881173BE562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F22B63BA-DD6A-46BE-A87C-14F39E410777}" type="sibTrans" cxnId="{8809E192-623D-4268-B1E1-5881173BE562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84FB3FAA-00B9-413C-B3D5-F8A9D42271C8}">
      <dgm:prSet custT="1"/>
      <dgm:spPr>
        <a:solidFill>
          <a:schemeClr val="accent5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7D795AC8-1831-4377-AC70-AFECA4A18F4D}" type="parTrans" cxnId="{A97DDA41-A0E7-4BDC-AD37-63303D2B5B2E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81F57F65-65BA-428A-AF41-8CD8BC381787}" type="sibTrans" cxnId="{A97DDA41-A0E7-4BDC-AD37-63303D2B5B2E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CB761652-D7D5-42C3-949E-F78F99C7E43D}">
      <dgm:prSet custT="1"/>
      <dgm:spPr>
        <a:solidFill>
          <a:schemeClr val="accent6">
            <a:lumMod val="60000"/>
            <a:lumOff val="4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A6DE9206-2305-4AEC-AFB1-F10A92BA841A}" type="parTrans" cxnId="{30DB49BD-C7AB-4A68-A65B-83F4340CFA7F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CC4DF9D9-CD81-44CC-82A8-6E9C5BAD0CCE}" type="sibTrans" cxnId="{30DB49BD-C7AB-4A68-A65B-83F4340CFA7F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110F6EAB-A5B4-4EC7-9120-D1D70A7C113D}">
      <dgm:prSet custT="1"/>
      <dgm:spPr>
        <a:solidFill>
          <a:schemeClr val="accent5">
            <a:lumMod val="60000"/>
            <a:lumOff val="40000"/>
            <a:alpha val="9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 rtl="1"/>
          <a:r>
            <a:rPr lang="fa-IR" sz="1400" b="1" dirty="0" smtClean="0">
              <a:solidFill>
                <a:schemeClr val="accent5">
                  <a:lumMod val="50000"/>
                </a:schemeClr>
              </a:solidFill>
              <a:effectLst/>
              <a:cs typeface="Nazanin" pitchFamily="2" charset="-78"/>
            </a:rPr>
            <a:t>مديريت عملكرد از فرايند ارزيابي براي تعيين نيازهاي آموزشي و برنامه ريزي طرحهاي بهبود و بهسازي و تعديل سيستم هاي پرداخت استفاده ميكند</a:t>
          </a:r>
          <a:endParaRPr lang="en-US" sz="1400" b="1" dirty="0">
            <a:solidFill>
              <a:schemeClr val="accent5">
                <a:lumMod val="50000"/>
              </a:schemeClr>
            </a:solidFill>
            <a:effectLst/>
            <a:cs typeface="Nazanin" pitchFamily="2" charset="-78"/>
          </a:endParaRPr>
        </a:p>
      </dgm:t>
    </dgm:pt>
    <dgm:pt modelId="{0F299974-4D2A-4CCE-A4B9-7D6A8A33475F}" type="parTrans" cxnId="{0CAA3170-0603-4009-A93D-E480AE23AF59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2816A17B-D49E-45F7-86D3-B83C0578264B}" type="sibTrans" cxnId="{0CAA3170-0603-4009-A93D-E480AE23AF59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526247E0-EE61-4964-A445-91CFA2D36A1F}">
      <dgm:prSet custT="1"/>
      <dgm:spPr>
        <a:solidFill>
          <a:schemeClr val="accent6">
            <a:lumMod val="60000"/>
            <a:lumOff val="40000"/>
            <a:alpha val="9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 rtl="1"/>
          <a:r>
            <a:rPr lang="fa-IR" sz="1400" b="1" dirty="0" smtClean="0">
              <a:solidFill>
                <a:schemeClr val="accent6">
                  <a:lumMod val="50000"/>
                </a:schemeClr>
              </a:solidFill>
              <a:effectLst/>
              <a:cs typeface="Nazanin" pitchFamily="2" charset="-78"/>
            </a:rPr>
            <a:t>مديريت عملكرد معمولا“ فرايند كل بهبود و اثر بخشي افراد و واحدها را ارزيابي مي كند</a:t>
          </a:r>
          <a:endParaRPr lang="en-US" sz="1400" b="1" dirty="0">
            <a:solidFill>
              <a:schemeClr val="accent6">
                <a:lumMod val="50000"/>
              </a:schemeClr>
            </a:solidFill>
            <a:effectLst/>
            <a:cs typeface="Nazanin" pitchFamily="2" charset="-78"/>
          </a:endParaRPr>
        </a:p>
      </dgm:t>
    </dgm:pt>
    <dgm:pt modelId="{C65F0628-1F26-406A-9EC9-B3FC21C93816}" type="parTrans" cxnId="{6055B8E0-3A5D-4C4C-87E9-E236D0CBC2CF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44652DD2-11D1-455C-9449-5DC97CF05326}" type="sibTrans" cxnId="{6055B8E0-3A5D-4C4C-87E9-E236D0CBC2CF}">
      <dgm:prSet/>
      <dgm:spPr/>
      <dgm:t>
        <a:bodyPr/>
        <a:lstStyle/>
        <a:p>
          <a:endParaRPr lang="en-US" sz="1400" b="1">
            <a:effectLst/>
            <a:cs typeface="Nazanin" pitchFamily="2" charset="-78"/>
          </a:endParaRPr>
        </a:p>
      </dgm:t>
    </dgm:pt>
    <dgm:pt modelId="{313594DA-1CAC-4BC6-9747-669066BA6590}" type="pres">
      <dgm:prSet presAssocID="{E85FDC66-8DEC-4A9A-82F6-F8052245226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A2BD97-CA67-496F-A8FC-06AAD1F89BF3}" type="pres">
      <dgm:prSet presAssocID="{708DCABB-AF67-4E98-910D-AB89B8CEE3E6}" presName="composite" presStyleCnt="0"/>
      <dgm:spPr/>
    </dgm:pt>
    <dgm:pt modelId="{32293C73-2950-44FC-888D-AC9AB37D8BDB}" type="pres">
      <dgm:prSet presAssocID="{708DCABB-AF67-4E98-910D-AB89B8CEE3E6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7E3BB8-873F-487A-A114-E960629D1211}" type="pres">
      <dgm:prSet presAssocID="{708DCABB-AF67-4E98-910D-AB89B8CEE3E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6DD5B-AD78-4BC8-B9EB-11B606571A07}" type="pres">
      <dgm:prSet presAssocID="{5D8AAEF7-36F8-44A7-8962-7BDBAA9E9D1F}" presName="sp" presStyleCnt="0"/>
      <dgm:spPr/>
    </dgm:pt>
    <dgm:pt modelId="{464C405D-96BE-4916-ADD8-E19C2D433162}" type="pres">
      <dgm:prSet presAssocID="{01AF9B91-C1B2-44A3-AC8A-DB8732BB5C85}" presName="composite" presStyleCnt="0"/>
      <dgm:spPr/>
    </dgm:pt>
    <dgm:pt modelId="{A6DAE9B0-3DD5-4D90-B769-33ED090B1607}" type="pres">
      <dgm:prSet presAssocID="{01AF9B91-C1B2-44A3-AC8A-DB8732BB5C85}" presName="parentText" presStyleLbl="alignNode1" presStyleIdx="1" presStyleCnt="5" custLinFactNeighborX="-76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633398-8E25-4E31-97FF-A9969C6E9087}" type="pres">
      <dgm:prSet presAssocID="{01AF9B91-C1B2-44A3-AC8A-DB8732BB5C85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A804C-9572-43C6-85F2-1558105C82E6}" type="pres">
      <dgm:prSet presAssocID="{3592D930-1170-479F-95D6-4DABE2E69EB0}" presName="sp" presStyleCnt="0"/>
      <dgm:spPr/>
    </dgm:pt>
    <dgm:pt modelId="{54AA6C9A-FD12-48AD-81FF-FC74B5D8A676}" type="pres">
      <dgm:prSet presAssocID="{BA016868-034D-4C2F-AD8B-29BC35745805}" presName="composite" presStyleCnt="0"/>
      <dgm:spPr/>
    </dgm:pt>
    <dgm:pt modelId="{41047238-E11B-49E9-854E-BFB2AA0F17A4}" type="pres">
      <dgm:prSet presAssocID="{BA016868-034D-4C2F-AD8B-29BC35745805}" presName="parentText" presStyleLbl="alignNode1" presStyleIdx="2" presStyleCnt="5" custLinFactNeighborX="-76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09197-5ED6-4A4E-93E6-6C857520C2A5}" type="pres">
      <dgm:prSet presAssocID="{BA016868-034D-4C2F-AD8B-29BC3574580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B595E2-9ED4-490A-8E33-80332CFE5BD3}" type="pres">
      <dgm:prSet presAssocID="{384BFEA0-16BE-49B1-B437-64568CDE9331}" presName="sp" presStyleCnt="0"/>
      <dgm:spPr/>
    </dgm:pt>
    <dgm:pt modelId="{48246310-4FE5-4948-B6C9-FE2DFE32DACA}" type="pres">
      <dgm:prSet presAssocID="{84FB3FAA-00B9-413C-B3D5-F8A9D42271C8}" presName="composite" presStyleCnt="0"/>
      <dgm:spPr/>
    </dgm:pt>
    <dgm:pt modelId="{A2E25A81-7951-445C-9949-E81D0798A372}" type="pres">
      <dgm:prSet presAssocID="{84FB3FAA-00B9-413C-B3D5-F8A9D42271C8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BAE9C-27FC-42DC-B294-BF4D0DC0B7D8}" type="pres">
      <dgm:prSet presAssocID="{84FB3FAA-00B9-413C-B3D5-F8A9D42271C8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A1E7E-E95F-495C-A18A-CC2BA9BBDA03}" type="pres">
      <dgm:prSet presAssocID="{81F57F65-65BA-428A-AF41-8CD8BC381787}" presName="sp" presStyleCnt="0"/>
      <dgm:spPr/>
    </dgm:pt>
    <dgm:pt modelId="{FAE7239D-0369-4713-B3C7-14F8BD77D545}" type="pres">
      <dgm:prSet presAssocID="{CB761652-D7D5-42C3-949E-F78F99C7E43D}" presName="composite" presStyleCnt="0"/>
      <dgm:spPr/>
    </dgm:pt>
    <dgm:pt modelId="{9B36E691-DD4C-4739-A895-0E362A6D1117}" type="pres">
      <dgm:prSet presAssocID="{CB761652-D7D5-42C3-949E-F78F99C7E43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0E21A9-9DE7-49B3-AA89-9BADE6FB967B}" type="pres">
      <dgm:prSet presAssocID="{CB761652-D7D5-42C3-949E-F78F99C7E43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AA3170-0603-4009-A93D-E480AE23AF59}" srcId="{84FB3FAA-00B9-413C-B3D5-F8A9D42271C8}" destId="{110F6EAB-A5B4-4EC7-9120-D1D70A7C113D}" srcOrd="0" destOrd="0" parTransId="{0F299974-4D2A-4CCE-A4B9-7D6A8A33475F}" sibTransId="{2816A17B-D49E-45F7-86D3-B83C0578264B}"/>
    <dgm:cxn modelId="{6055B8E0-3A5D-4C4C-87E9-E236D0CBC2CF}" srcId="{CB761652-D7D5-42C3-949E-F78F99C7E43D}" destId="{526247E0-EE61-4964-A445-91CFA2D36A1F}" srcOrd="0" destOrd="0" parTransId="{C65F0628-1F26-406A-9EC9-B3FC21C93816}" sibTransId="{44652DD2-11D1-455C-9449-5DC97CF05326}"/>
    <dgm:cxn modelId="{54F4775B-CDC2-4EFC-9823-342A69A3BDF9}" type="presOf" srcId="{BF9C1838-D769-4DCA-97FF-D68F110AA2E9}" destId="{C5633398-8E25-4E31-97FF-A9969C6E9087}" srcOrd="0" destOrd="0" presId="urn:microsoft.com/office/officeart/2005/8/layout/chevron2"/>
    <dgm:cxn modelId="{C0ED4896-EEA5-45B0-AE6A-32E1711686B5}" type="presOf" srcId="{CB761652-D7D5-42C3-949E-F78F99C7E43D}" destId="{9B36E691-DD4C-4739-A895-0E362A6D1117}" srcOrd="0" destOrd="0" presId="urn:microsoft.com/office/officeart/2005/8/layout/chevron2"/>
    <dgm:cxn modelId="{98198DE3-2C2F-4288-9AA0-F342850F959C}" type="presOf" srcId="{526247E0-EE61-4964-A445-91CFA2D36A1F}" destId="{AA0E21A9-9DE7-49B3-AA89-9BADE6FB967B}" srcOrd="0" destOrd="0" presId="urn:microsoft.com/office/officeart/2005/8/layout/chevron2"/>
    <dgm:cxn modelId="{30DB49BD-C7AB-4A68-A65B-83F4340CFA7F}" srcId="{E85FDC66-8DEC-4A9A-82F6-F8052245226A}" destId="{CB761652-D7D5-42C3-949E-F78F99C7E43D}" srcOrd="4" destOrd="0" parTransId="{A6DE9206-2305-4AEC-AFB1-F10A92BA841A}" sibTransId="{CC4DF9D9-CD81-44CC-82A8-6E9C5BAD0CCE}"/>
    <dgm:cxn modelId="{921BE42A-1CA2-4273-89B6-72617EBD4F78}" type="presOf" srcId="{84FB3FAA-00B9-413C-B3D5-F8A9D42271C8}" destId="{A2E25A81-7951-445C-9949-E81D0798A372}" srcOrd="0" destOrd="0" presId="urn:microsoft.com/office/officeart/2005/8/layout/chevron2"/>
    <dgm:cxn modelId="{8809E192-623D-4268-B1E1-5881173BE562}" srcId="{BA016868-034D-4C2F-AD8B-29BC35745805}" destId="{8C76BC09-BC92-47D6-B183-B1B7173A1B45}" srcOrd="0" destOrd="0" parTransId="{51DE8197-4B5E-45E6-B3B9-5B62F8D222D6}" sibTransId="{F22B63BA-DD6A-46BE-A87C-14F39E410777}"/>
    <dgm:cxn modelId="{EB7F39D2-798A-48A5-B281-A81F0D0FF170}" srcId="{E85FDC66-8DEC-4A9A-82F6-F8052245226A}" destId="{01AF9B91-C1B2-44A3-AC8A-DB8732BB5C85}" srcOrd="1" destOrd="0" parTransId="{874B7A1D-9D66-43ED-BF3A-D45FBE44DB03}" sibTransId="{3592D930-1170-479F-95D6-4DABE2E69EB0}"/>
    <dgm:cxn modelId="{8D292446-0A0E-4C14-AD55-A442E5630591}" type="presOf" srcId="{01AF9B91-C1B2-44A3-AC8A-DB8732BB5C85}" destId="{A6DAE9B0-3DD5-4D90-B769-33ED090B1607}" srcOrd="0" destOrd="0" presId="urn:microsoft.com/office/officeart/2005/8/layout/chevron2"/>
    <dgm:cxn modelId="{2D39BF63-E156-40BA-86CC-42F4B3C2B3F4}" srcId="{E85FDC66-8DEC-4A9A-82F6-F8052245226A}" destId="{708DCABB-AF67-4E98-910D-AB89B8CEE3E6}" srcOrd="0" destOrd="0" parTransId="{BEAF1A52-134C-4946-B251-C87BB412F037}" sibTransId="{5D8AAEF7-36F8-44A7-8962-7BDBAA9E9D1F}"/>
    <dgm:cxn modelId="{A97DDA41-A0E7-4BDC-AD37-63303D2B5B2E}" srcId="{E85FDC66-8DEC-4A9A-82F6-F8052245226A}" destId="{84FB3FAA-00B9-413C-B3D5-F8A9D42271C8}" srcOrd="3" destOrd="0" parTransId="{7D795AC8-1831-4377-AC70-AFECA4A18F4D}" sibTransId="{81F57F65-65BA-428A-AF41-8CD8BC381787}"/>
    <dgm:cxn modelId="{471B6728-6A72-4599-B300-85FDF8F09C3E}" type="presOf" srcId="{708DCABB-AF67-4E98-910D-AB89B8CEE3E6}" destId="{32293C73-2950-44FC-888D-AC9AB37D8BDB}" srcOrd="0" destOrd="0" presId="urn:microsoft.com/office/officeart/2005/8/layout/chevron2"/>
    <dgm:cxn modelId="{8A6F9975-94D8-4B09-82D4-0BAAE6E29012}" type="presOf" srcId="{110F6EAB-A5B4-4EC7-9120-D1D70A7C113D}" destId="{09CBAE9C-27FC-42DC-B294-BF4D0DC0B7D8}" srcOrd="0" destOrd="0" presId="urn:microsoft.com/office/officeart/2005/8/layout/chevron2"/>
    <dgm:cxn modelId="{D85FCAE6-F976-4080-96E8-DABA6114F47E}" srcId="{708DCABB-AF67-4E98-910D-AB89B8CEE3E6}" destId="{7962C4FA-8CB1-48DD-B5A7-9B48D45E2B93}" srcOrd="0" destOrd="0" parTransId="{B8366D63-C559-4896-A673-0BF0EC98C9F5}" sibTransId="{3DF7AF39-93FD-465D-BEA3-F5038CE0AA12}"/>
    <dgm:cxn modelId="{F9472D18-C5D4-4FE2-A8A3-0F67F5E65A56}" type="presOf" srcId="{8C76BC09-BC92-47D6-B183-B1B7173A1B45}" destId="{EA109197-5ED6-4A4E-93E6-6C857520C2A5}" srcOrd="0" destOrd="0" presId="urn:microsoft.com/office/officeart/2005/8/layout/chevron2"/>
    <dgm:cxn modelId="{1F6D820A-6E40-4175-B6E5-2474FF4A6D07}" type="presOf" srcId="{BA016868-034D-4C2F-AD8B-29BC35745805}" destId="{41047238-E11B-49E9-854E-BFB2AA0F17A4}" srcOrd="0" destOrd="0" presId="urn:microsoft.com/office/officeart/2005/8/layout/chevron2"/>
    <dgm:cxn modelId="{9462D012-67BA-4345-8372-BBB1CD540631}" srcId="{01AF9B91-C1B2-44A3-AC8A-DB8732BB5C85}" destId="{BF9C1838-D769-4DCA-97FF-D68F110AA2E9}" srcOrd="0" destOrd="0" parTransId="{9C79C88B-0FCB-4239-8340-6050DBBAB0E9}" sibTransId="{128412E6-08A3-42D2-AC10-2A1BAE9F6685}"/>
    <dgm:cxn modelId="{6EC0B5BC-C4A7-436B-AA32-0B76CDFF2784}" type="presOf" srcId="{E85FDC66-8DEC-4A9A-82F6-F8052245226A}" destId="{313594DA-1CAC-4BC6-9747-669066BA6590}" srcOrd="0" destOrd="0" presId="urn:microsoft.com/office/officeart/2005/8/layout/chevron2"/>
    <dgm:cxn modelId="{67670656-7324-43AB-9813-D1EE3C23FC5F}" type="presOf" srcId="{7962C4FA-8CB1-48DD-B5A7-9B48D45E2B93}" destId="{D57E3BB8-873F-487A-A114-E960629D1211}" srcOrd="0" destOrd="0" presId="urn:microsoft.com/office/officeart/2005/8/layout/chevron2"/>
    <dgm:cxn modelId="{2F947E4F-C560-4362-8CA0-01C83F7027B1}" srcId="{E85FDC66-8DEC-4A9A-82F6-F8052245226A}" destId="{BA016868-034D-4C2F-AD8B-29BC35745805}" srcOrd="2" destOrd="0" parTransId="{D50221B3-C3BA-4E76-B329-6EE1A87D400F}" sibTransId="{384BFEA0-16BE-49B1-B437-64568CDE9331}"/>
    <dgm:cxn modelId="{88F81211-E9F1-4679-8907-0C9D75A89E18}" type="presParOf" srcId="{313594DA-1CAC-4BC6-9747-669066BA6590}" destId="{3EA2BD97-CA67-496F-A8FC-06AAD1F89BF3}" srcOrd="0" destOrd="0" presId="urn:microsoft.com/office/officeart/2005/8/layout/chevron2"/>
    <dgm:cxn modelId="{00CA2F1D-E513-4568-A7CF-29EE2F50D617}" type="presParOf" srcId="{3EA2BD97-CA67-496F-A8FC-06AAD1F89BF3}" destId="{32293C73-2950-44FC-888D-AC9AB37D8BDB}" srcOrd="0" destOrd="0" presId="urn:microsoft.com/office/officeart/2005/8/layout/chevron2"/>
    <dgm:cxn modelId="{EF603887-FE79-42D9-B07C-0D08587B410F}" type="presParOf" srcId="{3EA2BD97-CA67-496F-A8FC-06AAD1F89BF3}" destId="{D57E3BB8-873F-487A-A114-E960629D1211}" srcOrd="1" destOrd="0" presId="urn:microsoft.com/office/officeart/2005/8/layout/chevron2"/>
    <dgm:cxn modelId="{CB2E246E-CD7E-49A4-AFEA-AE7ABE00A0F5}" type="presParOf" srcId="{313594DA-1CAC-4BC6-9747-669066BA6590}" destId="{2C86DD5B-AD78-4BC8-B9EB-11B606571A07}" srcOrd="1" destOrd="0" presId="urn:microsoft.com/office/officeart/2005/8/layout/chevron2"/>
    <dgm:cxn modelId="{EA588BCA-C494-413F-9EBE-1477754FDD06}" type="presParOf" srcId="{313594DA-1CAC-4BC6-9747-669066BA6590}" destId="{464C405D-96BE-4916-ADD8-E19C2D433162}" srcOrd="2" destOrd="0" presId="urn:microsoft.com/office/officeart/2005/8/layout/chevron2"/>
    <dgm:cxn modelId="{77EF9D4A-16FB-416D-8FD2-6ECA81D271DB}" type="presParOf" srcId="{464C405D-96BE-4916-ADD8-E19C2D433162}" destId="{A6DAE9B0-3DD5-4D90-B769-33ED090B1607}" srcOrd="0" destOrd="0" presId="urn:microsoft.com/office/officeart/2005/8/layout/chevron2"/>
    <dgm:cxn modelId="{39E90D87-1AEF-46A6-A0C4-8117E2259725}" type="presParOf" srcId="{464C405D-96BE-4916-ADD8-E19C2D433162}" destId="{C5633398-8E25-4E31-97FF-A9969C6E9087}" srcOrd="1" destOrd="0" presId="urn:microsoft.com/office/officeart/2005/8/layout/chevron2"/>
    <dgm:cxn modelId="{EC9DA1D3-7723-4EBF-81D8-7058658FE9F5}" type="presParOf" srcId="{313594DA-1CAC-4BC6-9747-669066BA6590}" destId="{BF1A804C-9572-43C6-85F2-1558105C82E6}" srcOrd="3" destOrd="0" presId="urn:microsoft.com/office/officeart/2005/8/layout/chevron2"/>
    <dgm:cxn modelId="{961A8C89-D318-43AD-B85D-01B9D24DABDD}" type="presParOf" srcId="{313594DA-1CAC-4BC6-9747-669066BA6590}" destId="{54AA6C9A-FD12-48AD-81FF-FC74B5D8A676}" srcOrd="4" destOrd="0" presId="urn:microsoft.com/office/officeart/2005/8/layout/chevron2"/>
    <dgm:cxn modelId="{5BBB41E1-011D-4211-BF83-BBD75981C6B7}" type="presParOf" srcId="{54AA6C9A-FD12-48AD-81FF-FC74B5D8A676}" destId="{41047238-E11B-49E9-854E-BFB2AA0F17A4}" srcOrd="0" destOrd="0" presId="urn:microsoft.com/office/officeart/2005/8/layout/chevron2"/>
    <dgm:cxn modelId="{01AACC69-2D55-4792-B33B-B5A1AC875198}" type="presParOf" srcId="{54AA6C9A-FD12-48AD-81FF-FC74B5D8A676}" destId="{EA109197-5ED6-4A4E-93E6-6C857520C2A5}" srcOrd="1" destOrd="0" presId="urn:microsoft.com/office/officeart/2005/8/layout/chevron2"/>
    <dgm:cxn modelId="{C76A4A04-873E-4F7C-9152-9FD438DE915E}" type="presParOf" srcId="{313594DA-1CAC-4BC6-9747-669066BA6590}" destId="{55B595E2-9ED4-490A-8E33-80332CFE5BD3}" srcOrd="5" destOrd="0" presId="urn:microsoft.com/office/officeart/2005/8/layout/chevron2"/>
    <dgm:cxn modelId="{C709948D-2DEA-4285-9119-5DEA5033D726}" type="presParOf" srcId="{313594DA-1CAC-4BC6-9747-669066BA6590}" destId="{48246310-4FE5-4948-B6C9-FE2DFE32DACA}" srcOrd="6" destOrd="0" presId="urn:microsoft.com/office/officeart/2005/8/layout/chevron2"/>
    <dgm:cxn modelId="{0C999514-04EB-4746-82EC-975B4789772F}" type="presParOf" srcId="{48246310-4FE5-4948-B6C9-FE2DFE32DACA}" destId="{A2E25A81-7951-445C-9949-E81D0798A372}" srcOrd="0" destOrd="0" presId="urn:microsoft.com/office/officeart/2005/8/layout/chevron2"/>
    <dgm:cxn modelId="{D0C85E1F-0E44-48D2-B3FE-7D8A8A879F52}" type="presParOf" srcId="{48246310-4FE5-4948-B6C9-FE2DFE32DACA}" destId="{09CBAE9C-27FC-42DC-B294-BF4D0DC0B7D8}" srcOrd="1" destOrd="0" presId="urn:microsoft.com/office/officeart/2005/8/layout/chevron2"/>
    <dgm:cxn modelId="{F384F951-11C2-46E9-BD22-8C1E2E993DC0}" type="presParOf" srcId="{313594DA-1CAC-4BC6-9747-669066BA6590}" destId="{E50A1E7E-E95F-495C-A18A-CC2BA9BBDA03}" srcOrd="7" destOrd="0" presId="urn:microsoft.com/office/officeart/2005/8/layout/chevron2"/>
    <dgm:cxn modelId="{582DCFB8-CE34-4FA5-9A88-261AF3145838}" type="presParOf" srcId="{313594DA-1CAC-4BC6-9747-669066BA6590}" destId="{FAE7239D-0369-4713-B3C7-14F8BD77D545}" srcOrd="8" destOrd="0" presId="urn:microsoft.com/office/officeart/2005/8/layout/chevron2"/>
    <dgm:cxn modelId="{B61FBF2A-77E7-4207-9DC4-479B0A4FFF06}" type="presParOf" srcId="{FAE7239D-0369-4713-B3C7-14F8BD77D545}" destId="{9B36E691-DD4C-4739-A895-0E362A6D1117}" srcOrd="0" destOrd="0" presId="urn:microsoft.com/office/officeart/2005/8/layout/chevron2"/>
    <dgm:cxn modelId="{B32234C0-7E96-4EAF-B038-56C4D8CF952C}" type="presParOf" srcId="{FAE7239D-0369-4713-B3C7-14F8BD77D545}" destId="{AA0E21A9-9DE7-49B3-AA89-9BADE6FB967B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5A879E-40FE-407D-8716-DC65357B5445}">
      <dsp:nvSpPr>
        <dsp:cNvPr id="0" name=""/>
        <dsp:cNvSpPr/>
      </dsp:nvSpPr>
      <dsp:spPr>
        <a:xfrm rot="16200000">
          <a:off x="1322" y="558601"/>
          <a:ext cx="2946796" cy="2946796"/>
        </a:xfrm>
        <a:prstGeom prst="downArrow">
          <a:avLst>
            <a:gd name="adj1" fmla="val 50000"/>
            <a:gd name="adj2" fmla="val 35000"/>
          </a:avLst>
        </a:prstGeom>
        <a:solidFill>
          <a:srgbClr val="FF99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r="18900000" sy="23000" kx="-1200000" algn="bl" rotWithShape="0">
            <a:schemeClr val="accent2">
              <a:lumMod val="75000"/>
              <a:alpha val="20000"/>
            </a:scheme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accent2">
                  <a:lumMod val="75000"/>
                </a:schemeClr>
              </a:solidFill>
              <a:cs typeface="B Zar" pitchFamily="2" charset="-78"/>
            </a:rPr>
            <a:t>مكانيسم سنجش</a:t>
          </a:r>
          <a:endParaRPr lang="en-US" sz="2400" kern="1200" dirty="0">
            <a:solidFill>
              <a:schemeClr val="accent2">
                <a:lumMod val="75000"/>
              </a:schemeClr>
            </a:solidFill>
            <a:cs typeface="B Zar" pitchFamily="2" charset="-78"/>
          </a:endParaRPr>
        </a:p>
      </dsp:txBody>
      <dsp:txXfrm rot="16200000">
        <a:off x="1322" y="558601"/>
        <a:ext cx="2946796" cy="2946796"/>
      </dsp:txXfrm>
    </dsp:sp>
    <dsp:sp modelId="{2AF01AE3-4768-4BAC-B850-C875122FFBC7}">
      <dsp:nvSpPr>
        <dsp:cNvPr id="0" name=""/>
        <dsp:cNvSpPr/>
      </dsp:nvSpPr>
      <dsp:spPr>
        <a:xfrm rot="5400000">
          <a:off x="3147880" y="558601"/>
          <a:ext cx="2946796" cy="2946796"/>
        </a:xfrm>
        <a:prstGeom prst="downArrow">
          <a:avLst>
            <a:gd name="adj1" fmla="val 50000"/>
            <a:gd name="adj2" fmla="val 35000"/>
          </a:avLst>
        </a:prstGeom>
        <a:solidFill>
          <a:srgbClr val="99FF99"/>
        </a:solidFill>
        <a:ln w="25400" cap="flat" cmpd="sng" algn="ctr">
          <a:noFill/>
          <a:prstDash val="solid"/>
        </a:ln>
        <a:effectLst>
          <a:outerShdw blurRad="76200" dir="18900000" sy="23000" kx="-1200000" algn="bl" rotWithShape="0">
            <a:srgbClr val="006600">
              <a:alpha val="20000"/>
            </a:srgbClr>
          </a:outerShdw>
        </a:effectLst>
        <a:scene3d>
          <a:camera prst="orthographicFron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solidFill>
                <a:srgbClr val="339933"/>
              </a:solidFill>
              <a:cs typeface="B Zar" pitchFamily="2" charset="-78"/>
            </a:rPr>
            <a:t>تعيين معيارهاي شايستگي</a:t>
          </a:r>
          <a:endParaRPr lang="en-US" sz="2000" kern="1200" dirty="0">
            <a:solidFill>
              <a:srgbClr val="339933"/>
            </a:solidFill>
            <a:cs typeface="B Zar" pitchFamily="2" charset="-78"/>
          </a:endParaRPr>
        </a:p>
      </dsp:txBody>
      <dsp:txXfrm rot="5400000">
        <a:off x="3147880" y="558601"/>
        <a:ext cx="2946796" cy="294679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7E4C83-7180-4597-AD5A-5A61DD0B345B}">
      <dsp:nvSpPr>
        <dsp:cNvPr id="0" name=""/>
        <dsp:cNvSpPr/>
      </dsp:nvSpPr>
      <dsp:spPr>
        <a:xfrm>
          <a:off x="2548970" y="2141054"/>
          <a:ext cx="1526794" cy="1526794"/>
        </a:xfrm>
        <a:prstGeom prst="ellipse">
          <a:avLst/>
        </a:prstGeom>
        <a:solidFill>
          <a:schemeClr val="tx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7030A0"/>
              </a:solidFill>
              <a:effectLst/>
            </a:rPr>
            <a:t>SMART </a:t>
          </a:r>
          <a:endParaRPr lang="en-US" sz="1400" b="1" kern="1200" dirty="0">
            <a:solidFill>
              <a:srgbClr val="7030A0"/>
            </a:solidFill>
            <a:effectLst/>
          </a:endParaRPr>
        </a:p>
      </dsp:txBody>
      <dsp:txXfrm>
        <a:off x="2548970" y="2141054"/>
        <a:ext cx="1526794" cy="1526794"/>
      </dsp:txXfrm>
    </dsp:sp>
    <dsp:sp modelId="{901B932A-3D00-404A-80ED-4B9323A448B3}">
      <dsp:nvSpPr>
        <dsp:cNvPr id="0" name=""/>
        <dsp:cNvSpPr/>
      </dsp:nvSpPr>
      <dsp:spPr>
        <a:xfrm rot="16200000">
          <a:off x="3150424" y="1585111"/>
          <a:ext cx="323887" cy="519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solidFill>
              <a:srgbClr val="7030A0"/>
            </a:solidFill>
            <a:effectLst/>
          </a:endParaRPr>
        </a:p>
      </dsp:txBody>
      <dsp:txXfrm rot="16200000">
        <a:off x="3150424" y="1585111"/>
        <a:ext cx="323887" cy="519110"/>
      </dsp:txXfrm>
    </dsp:sp>
    <dsp:sp modelId="{9999D310-1139-49FD-B73C-6F3EFFAA1C12}">
      <dsp:nvSpPr>
        <dsp:cNvPr id="0" name=""/>
        <dsp:cNvSpPr/>
      </dsp:nvSpPr>
      <dsp:spPr>
        <a:xfrm>
          <a:off x="2548970" y="3151"/>
          <a:ext cx="1526794" cy="1526794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7030A0"/>
              </a:solidFill>
              <a:effectLst/>
            </a:rPr>
            <a:t>Specific</a:t>
          </a:r>
          <a:endParaRPr lang="en-US" sz="1400" b="1" kern="1200" dirty="0">
            <a:solidFill>
              <a:srgbClr val="7030A0"/>
            </a:solidFill>
            <a:effectLst/>
          </a:endParaRPr>
        </a:p>
      </dsp:txBody>
      <dsp:txXfrm>
        <a:off x="2548970" y="3151"/>
        <a:ext cx="1526794" cy="1526794"/>
      </dsp:txXfrm>
    </dsp:sp>
    <dsp:sp modelId="{78E2F074-3408-475F-95FD-D80C72F5CB0E}">
      <dsp:nvSpPr>
        <dsp:cNvPr id="0" name=""/>
        <dsp:cNvSpPr/>
      </dsp:nvSpPr>
      <dsp:spPr>
        <a:xfrm rot="20520000">
          <a:off x="4158339" y="2317404"/>
          <a:ext cx="323887" cy="519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solidFill>
              <a:srgbClr val="7030A0"/>
            </a:solidFill>
            <a:effectLst/>
          </a:endParaRPr>
        </a:p>
      </dsp:txBody>
      <dsp:txXfrm rot="20520000">
        <a:off x="4158339" y="2317404"/>
        <a:ext cx="323887" cy="519110"/>
      </dsp:txXfrm>
    </dsp:sp>
    <dsp:sp modelId="{39511491-69D4-41EA-947D-D4075D886250}">
      <dsp:nvSpPr>
        <dsp:cNvPr id="0" name=""/>
        <dsp:cNvSpPr/>
      </dsp:nvSpPr>
      <dsp:spPr>
        <a:xfrm>
          <a:off x="4582237" y="1480405"/>
          <a:ext cx="1526794" cy="1526794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7030A0"/>
              </a:solidFill>
              <a:effectLst/>
            </a:rPr>
            <a:t>Measurable </a:t>
          </a:r>
          <a:endParaRPr lang="en-US" sz="1400" b="1" kern="1200" dirty="0">
            <a:solidFill>
              <a:srgbClr val="7030A0"/>
            </a:solidFill>
            <a:effectLst/>
          </a:endParaRPr>
        </a:p>
      </dsp:txBody>
      <dsp:txXfrm>
        <a:off x="4582237" y="1480405"/>
        <a:ext cx="1526794" cy="1526794"/>
      </dsp:txXfrm>
    </dsp:sp>
    <dsp:sp modelId="{803C90AF-D8A9-4487-8F33-6235A255F7BD}">
      <dsp:nvSpPr>
        <dsp:cNvPr id="0" name=""/>
        <dsp:cNvSpPr/>
      </dsp:nvSpPr>
      <dsp:spPr>
        <a:xfrm rot="3240000">
          <a:off x="3773350" y="3502280"/>
          <a:ext cx="323887" cy="519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solidFill>
              <a:srgbClr val="7030A0"/>
            </a:solidFill>
            <a:effectLst/>
          </a:endParaRPr>
        </a:p>
      </dsp:txBody>
      <dsp:txXfrm rot="3240000">
        <a:off x="3773350" y="3502280"/>
        <a:ext cx="323887" cy="519110"/>
      </dsp:txXfrm>
    </dsp:sp>
    <dsp:sp modelId="{EEA0C41F-A762-44B1-A52E-9CE5C295DC65}">
      <dsp:nvSpPr>
        <dsp:cNvPr id="0" name=""/>
        <dsp:cNvSpPr/>
      </dsp:nvSpPr>
      <dsp:spPr>
        <a:xfrm>
          <a:off x="3805598" y="3870654"/>
          <a:ext cx="1526794" cy="1526794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7030A0"/>
              </a:solidFill>
              <a:effectLst/>
            </a:rPr>
            <a:t>Relevant </a:t>
          </a:r>
          <a:endParaRPr lang="en-US" sz="1400" b="1" kern="1200" dirty="0">
            <a:solidFill>
              <a:srgbClr val="7030A0"/>
            </a:solidFill>
            <a:effectLst/>
          </a:endParaRPr>
        </a:p>
      </dsp:txBody>
      <dsp:txXfrm>
        <a:off x="3805598" y="3870654"/>
        <a:ext cx="1526794" cy="1526794"/>
      </dsp:txXfrm>
    </dsp:sp>
    <dsp:sp modelId="{542160D3-F4C3-4E36-A1B2-211C948E3C8D}">
      <dsp:nvSpPr>
        <dsp:cNvPr id="0" name=""/>
        <dsp:cNvSpPr/>
      </dsp:nvSpPr>
      <dsp:spPr>
        <a:xfrm rot="7560000">
          <a:off x="2527498" y="3502280"/>
          <a:ext cx="323887" cy="519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solidFill>
              <a:srgbClr val="7030A0"/>
            </a:solidFill>
            <a:effectLst/>
          </a:endParaRPr>
        </a:p>
      </dsp:txBody>
      <dsp:txXfrm rot="7560000">
        <a:off x="2527498" y="3502280"/>
        <a:ext cx="323887" cy="519110"/>
      </dsp:txXfrm>
    </dsp:sp>
    <dsp:sp modelId="{B9B0CAE6-1A2F-4A9B-B5FE-8BF9FBD7A11E}">
      <dsp:nvSpPr>
        <dsp:cNvPr id="0" name=""/>
        <dsp:cNvSpPr/>
      </dsp:nvSpPr>
      <dsp:spPr>
        <a:xfrm>
          <a:off x="1292342" y="3870654"/>
          <a:ext cx="1526794" cy="1526794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7030A0"/>
              </a:solidFill>
              <a:effectLst/>
            </a:rPr>
            <a:t>Time bound</a:t>
          </a:r>
          <a:endParaRPr lang="en-US" sz="1400" b="1" kern="1200" dirty="0">
            <a:solidFill>
              <a:srgbClr val="7030A0"/>
            </a:solidFill>
            <a:effectLst/>
          </a:endParaRPr>
        </a:p>
      </dsp:txBody>
      <dsp:txXfrm>
        <a:off x="1292342" y="3870654"/>
        <a:ext cx="1526794" cy="1526794"/>
      </dsp:txXfrm>
    </dsp:sp>
    <dsp:sp modelId="{721B7DA4-3E31-4CA2-821E-8CE617B5D2DD}">
      <dsp:nvSpPr>
        <dsp:cNvPr id="0" name=""/>
        <dsp:cNvSpPr/>
      </dsp:nvSpPr>
      <dsp:spPr>
        <a:xfrm rot="11880000">
          <a:off x="2142508" y="2317404"/>
          <a:ext cx="323887" cy="519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solidFill>
              <a:srgbClr val="7030A0"/>
            </a:solidFill>
            <a:effectLst/>
          </a:endParaRPr>
        </a:p>
      </dsp:txBody>
      <dsp:txXfrm rot="11880000">
        <a:off x="2142508" y="2317404"/>
        <a:ext cx="323887" cy="519110"/>
      </dsp:txXfrm>
    </dsp:sp>
    <dsp:sp modelId="{E6F55521-D28A-48C4-B64B-5804315CC178}">
      <dsp:nvSpPr>
        <dsp:cNvPr id="0" name=""/>
        <dsp:cNvSpPr/>
      </dsp:nvSpPr>
      <dsp:spPr>
        <a:xfrm>
          <a:off x="515703" y="1480405"/>
          <a:ext cx="1526794" cy="1526794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7030A0"/>
              </a:solidFill>
              <a:effectLst/>
            </a:rPr>
            <a:t>Achievable </a:t>
          </a:r>
          <a:endParaRPr lang="en-US" sz="1400" b="1" kern="1200" dirty="0">
            <a:solidFill>
              <a:srgbClr val="7030A0"/>
            </a:solidFill>
            <a:effectLst/>
            <a:cs typeface="B Zar" pitchFamily="2" charset="-78"/>
          </a:endParaRPr>
        </a:p>
      </dsp:txBody>
      <dsp:txXfrm>
        <a:off x="515703" y="1480405"/>
        <a:ext cx="1526794" cy="152679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7713F8-BE23-4922-BA74-7BD8423C6F0D}">
      <dsp:nvSpPr>
        <dsp:cNvPr id="0" name=""/>
        <dsp:cNvSpPr/>
      </dsp:nvSpPr>
      <dsp:spPr>
        <a:xfrm>
          <a:off x="2560292" y="1478764"/>
          <a:ext cx="3592383" cy="3592383"/>
        </a:xfrm>
        <a:prstGeom prst="ellipse">
          <a:avLst/>
        </a:prstGeom>
        <a:solidFill>
          <a:schemeClr val="tx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accent4">
                  <a:lumMod val="50000"/>
                </a:schemeClr>
              </a:solidFill>
              <a:effectLst/>
              <a:latin typeface="Tahoma"/>
              <a:cs typeface="Nazanin" pitchFamily="2" charset="-78"/>
            </a:rPr>
            <a:t>اثرات مخدوش كننده ارزيابي عملكرد</a:t>
          </a:r>
          <a:endParaRPr lang="en-US" sz="2400" b="1" kern="1200" dirty="0">
            <a:solidFill>
              <a:schemeClr val="accent4">
                <a:lumMod val="50000"/>
              </a:schemeClr>
            </a:solidFill>
            <a:effectLst/>
            <a:cs typeface="Nazanin" pitchFamily="2" charset="-78"/>
          </a:endParaRPr>
        </a:p>
      </dsp:txBody>
      <dsp:txXfrm>
        <a:off x="2560292" y="1478764"/>
        <a:ext cx="3592383" cy="3592383"/>
      </dsp:txXfrm>
    </dsp:sp>
    <dsp:sp modelId="{04F95CFD-EF2F-4880-84FA-6EA4EFA661E3}">
      <dsp:nvSpPr>
        <dsp:cNvPr id="0" name=""/>
        <dsp:cNvSpPr/>
      </dsp:nvSpPr>
      <dsp:spPr>
        <a:xfrm>
          <a:off x="3458388" y="35520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اثر هاله</a:t>
          </a:r>
          <a:r>
            <a:rPr lang="fa-IR" sz="1600" b="1" kern="120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اي</a:t>
          </a:r>
          <a:endParaRPr lang="en-US" sz="1600" b="1" kern="1200" dirty="0">
            <a:solidFill>
              <a:schemeClr val="accent4">
                <a:lumMod val="75000"/>
              </a:schemeClr>
            </a:solidFill>
            <a:effectLst/>
            <a:cs typeface="Nazanin" pitchFamily="2" charset="-78"/>
          </a:endParaRPr>
        </a:p>
      </dsp:txBody>
      <dsp:txXfrm>
        <a:off x="3458388" y="35520"/>
        <a:ext cx="1796191" cy="1796191"/>
      </dsp:txXfrm>
    </dsp:sp>
    <dsp:sp modelId="{FEC0E12D-3E05-4E92-AE65-88FD3E1E9FA6}">
      <dsp:nvSpPr>
        <dsp:cNvPr id="0" name=""/>
        <dsp:cNvSpPr/>
      </dsp:nvSpPr>
      <dsp:spPr>
        <a:xfrm>
          <a:off x="4963372" y="583289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يكسو نگري(تعصب)</a:t>
          </a:r>
        </a:p>
      </dsp:txBody>
      <dsp:txXfrm>
        <a:off x="4963372" y="583289"/>
        <a:ext cx="1796191" cy="1796191"/>
      </dsp:txXfrm>
    </dsp:sp>
    <dsp:sp modelId="{271770D8-BCDD-4447-9328-69938477E117}">
      <dsp:nvSpPr>
        <dsp:cNvPr id="0" name=""/>
        <dsp:cNvSpPr/>
      </dsp:nvSpPr>
      <dsp:spPr>
        <a:xfrm>
          <a:off x="5764157" y="1970290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ميل</a:t>
          </a:r>
          <a:r>
            <a:rPr lang="fa-IR" sz="1600" b="1" kern="120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به مركز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( اثر وبلن )</a:t>
          </a:r>
        </a:p>
      </dsp:txBody>
      <dsp:txXfrm>
        <a:off x="5764157" y="1970290"/>
        <a:ext cx="1796191" cy="1796191"/>
      </dsp:txXfrm>
    </dsp:sp>
    <dsp:sp modelId="{3FD7CCB7-17DE-40B3-9788-91E53860917D}">
      <dsp:nvSpPr>
        <dsp:cNvPr id="0" name=""/>
        <dsp:cNvSpPr/>
      </dsp:nvSpPr>
      <dsp:spPr>
        <a:xfrm>
          <a:off x="5486047" y="3547529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اثر همزادي</a:t>
          </a:r>
          <a:endParaRPr lang="fa-IR" sz="1600" b="1" kern="1200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sp:txBody>
      <dsp:txXfrm>
        <a:off x="5486047" y="3547529"/>
        <a:ext cx="1796191" cy="1796191"/>
      </dsp:txXfrm>
    </dsp:sp>
    <dsp:sp modelId="{05DEE9CF-CFFD-4015-80AF-742CABF4A3FF}">
      <dsp:nvSpPr>
        <dsp:cNvPr id="0" name=""/>
        <dsp:cNvSpPr/>
      </dsp:nvSpPr>
      <dsp:spPr>
        <a:xfrm>
          <a:off x="4259173" y="4576999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baseline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سختگيري</a:t>
          </a:r>
          <a:r>
            <a:rPr lang="fa-IR" sz="1600" b="1" kern="120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يا سهل گيري</a:t>
          </a:r>
          <a:endParaRPr lang="fa-IR" sz="1600" b="1" kern="1200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sp:txBody>
      <dsp:txXfrm>
        <a:off x="4259173" y="4576999"/>
        <a:ext cx="1796191" cy="1796191"/>
      </dsp:txXfrm>
    </dsp:sp>
    <dsp:sp modelId="{1BBC6AE7-AE37-4676-901D-0F6C7491BBF0}">
      <dsp:nvSpPr>
        <dsp:cNvPr id="0" name=""/>
        <dsp:cNvSpPr/>
      </dsp:nvSpPr>
      <dsp:spPr>
        <a:xfrm>
          <a:off x="2657602" y="4576999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baseline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اثر</a:t>
          </a:r>
          <a:r>
            <a:rPr lang="fa-IR" sz="1600" b="1" kern="120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تاثير گذاري</a:t>
          </a:r>
          <a:endParaRPr lang="fa-IR" sz="1600" b="1" kern="1200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sp:txBody>
      <dsp:txXfrm>
        <a:off x="2657602" y="4576999"/>
        <a:ext cx="1796191" cy="1796191"/>
      </dsp:txXfrm>
    </dsp:sp>
    <dsp:sp modelId="{736C0262-ED53-4351-A4FA-8BBA3A275066}">
      <dsp:nvSpPr>
        <dsp:cNvPr id="0" name=""/>
        <dsp:cNvSpPr/>
      </dsp:nvSpPr>
      <dsp:spPr>
        <a:xfrm>
          <a:off x="1430728" y="3547529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baseline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اثر دوست</a:t>
          </a:r>
          <a:r>
            <a:rPr lang="fa-IR" sz="1600" b="1" kern="120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صميمي</a:t>
          </a:r>
          <a:endParaRPr lang="fa-IR" sz="1600" b="1" kern="1200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sp:txBody>
      <dsp:txXfrm>
        <a:off x="1430728" y="3547529"/>
        <a:ext cx="1796191" cy="1796191"/>
      </dsp:txXfrm>
    </dsp:sp>
    <dsp:sp modelId="{BD533E70-F5B0-4699-A33A-1349E2440BE8}">
      <dsp:nvSpPr>
        <dsp:cNvPr id="0" name=""/>
        <dsp:cNvSpPr/>
      </dsp:nvSpPr>
      <dsp:spPr>
        <a:xfrm>
          <a:off x="1152618" y="1970290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خطاي</a:t>
          </a:r>
          <a:r>
            <a:rPr lang="fa-IR" sz="1600" b="1" kern="120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تازه ترين رخدادها</a:t>
          </a:r>
        </a:p>
      </dsp:txBody>
      <dsp:txXfrm>
        <a:off x="1152618" y="1970290"/>
        <a:ext cx="1796191" cy="1796191"/>
      </dsp:txXfrm>
    </dsp:sp>
    <dsp:sp modelId="{E997EF7E-65BB-44FD-8777-17743C2B4069}">
      <dsp:nvSpPr>
        <dsp:cNvPr id="0" name=""/>
        <dsp:cNvSpPr/>
      </dsp:nvSpPr>
      <dsp:spPr>
        <a:xfrm>
          <a:off x="1953404" y="583289"/>
          <a:ext cx="1796191" cy="1796191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baseline="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روشن</a:t>
          </a:r>
          <a:r>
            <a:rPr lang="fa-IR" sz="1600" b="1" kern="1200" dirty="0" smtClean="0">
              <a:solidFill>
                <a:schemeClr val="accent4">
                  <a:lumMod val="75000"/>
                </a:schemeClr>
              </a:solidFill>
              <a:effectLst/>
              <a:latin typeface="Tahoma"/>
              <a:cs typeface="Nazanin" pitchFamily="2" charset="-78"/>
            </a:rPr>
            <a:t> نبودن معيارها</a:t>
          </a:r>
          <a:endParaRPr lang="en-US" sz="1600" b="1" kern="1200" baseline="0" dirty="0" smtClean="0">
            <a:solidFill>
              <a:schemeClr val="accent4">
                <a:lumMod val="75000"/>
              </a:schemeClr>
            </a:solidFill>
            <a:effectLst/>
            <a:latin typeface="Tahoma"/>
            <a:cs typeface="Nazanin" pitchFamily="2" charset="-78"/>
          </a:endParaRPr>
        </a:p>
      </dsp:txBody>
      <dsp:txXfrm>
        <a:off x="1953404" y="583289"/>
        <a:ext cx="1796191" cy="179619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996F7B-0D56-41D5-A9CA-C636B6C2B736}">
      <dsp:nvSpPr>
        <dsp:cNvPr id="0" name=""/>
        <dsp:cNvSpPr/>
      </dsp:nvSpPr>
      <dsp:spPr>
        <a:xfrm>
          <a:off x="3064182" y="1568095"/>
          <a:ext cx="2464149" cy="2464149"/>
        </a:xfrm>
        <a:prstGeom prst="gear9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chemeClr val="accent3">
                  <a:lumMod val="50000"/>
                </a:schemeClr>
              </a:solidFill>
              <a:cs typeface="B Zar" pitchFamily="2" charset="-78"/>
            </a:rPr>
            <a:t>مديريت عملكرد</a:t>
          </a:r>
          <a:endParaRPr lang="en-US" sz="2400" kern="1200" dirty="0">
            <a:solidFill>
              <a:schemeClr val="accent3">
                <a:lumMod val="50000"/>
              </a:schemeClr>
            </a:solidFill>
            <a:cs typeface="B Zar" pitchFamily="2" charset="-78"/>
          </a:endParaRPr>
        </a:p>
      </dsp:txBody>
      <dsp:txXfrm>
        <a:off x="3064182" y="1568095"/>
        <a:ext cx="2464149" cy="2464149"/>
      </dsp:txXfrm>
    </dsp:sp>
    <dsp:sp modelId="{ACC91AF2-4938-4F4F-BB9F-0B8D095E9614}">
      <dsp:nvSpPr>
        <dsp:cNvPr id="0" name=""/>
        <dsp:cNvSpPr/>
      </dsp:nvSpPr>
      <dsp:spPr>
        <a:xfrm>
          <a:off x="1630495" y="985659"/>
          <a:ext cx="1792108" cy="1792108"/>
        </a:xfrm>
        <a:prstGeom prst="gear6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solidFill>
                <a:schemeClr val="accent6">
                  <a:lumMod val="50000"/>
                </a:schemeClr>
              </a:solidFill>
              <a:cs typeface="B Zar" pitchFamily="2" charset="-78"/>
            </a:rPr>
            <a:t>ارزيابي عملكرد</a:t>
          </a:r>
          <a:endParaRPr lang="en-US" sz="2000" kern="1200" dirty="0">
            <a:solidFill>
              <a:schemeClr val="accent6">
                <a:lumMod val="50000"/>
              </a:schemeClr>
            </a:solidFill>
            <a:cs typeface="B Zar" pitchFamily="2" charset="-78"/>
          </a:endParaRPr>
        </a:p>
      </dsp:txBody>
      <dsp:txXfrm>
        <a:off x="1630495" y="985659"/>
        <a:ext cx="1792108" cy="1792108"/>
      </dsp:txXfrm>
    </dsp:sp>
    <dsp:sp modelId="{BE82786B-48C0-445D-8936-BDA403FAC7CB}">
      <dsp:nvSpPr>
        <dsp:cNvPr id="0" name=""/>
        <dsp:cNvSpPr/>
      </dsp:nvSpPr>
      <dsp:spPr>
        <a:xfrm>
          <a:off x="3186024" y="1144097"/>
          <a:ext cx="3030904" cy="3030904"/>
        </a:xfrm>
        <a:prstGeom prst="circularArrow">
          <a:avLst>
            <a:gd name="adj1" fmla="val 4878"/>
            <a:gd name="adj2" fmla="val 312630"/>
            <a:gd name="adj3" fmla="val 3164198"/>
            <a:gd name="adj4" fmla="val 15192263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3CFC9-1D1C-4C82-9E6A-054786206E8E}">
      <dsp:nvSpPr>
        <dsp:cNvPr id="0" name=""/>
        <dsp:cNvSpPr/>
      </dsp:nvSpPr>
      <dsp:spPr>
        <a:xfrm>
          <a:off x="1313116" y="587906"/>
          <a:ext cx="2291659" cy="229165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293C73-2950-44FC-888D-AC9AB37D8BDB}">
      <dsp:nvSpPr>
        <dsp:cNvPr id="0" name=""/>
        <dsp:cNvSpPr/>
      </dsp:nvSpPr>
      <dsp:spPr>
        <a:xfrm rot="5400000">
          <a:off x="-158835" y="158995"/>
          <a:ext cx="1058900" cy="741230"/>
        </a:xfrm>
        <a:prstGeom prst="chevron">
          <a:avLst/>
        </a:prstGeom>
        <a:solidFill>
          <a:srgbClr val="99FF99"/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>
            <a:effectLst/>
            <a:cs typeface="Nazanin" pitchFamily="2" charset="-78"/>
          </a:endParaRPr>
        </a:p>
      </dsp:txBody>
      <dsp:txXfrm rot="5400000">
        <a:off x="-158835" y="158995"/>
        <a:ext cx="1058900" cy="741230"/>
      </dsp:txXfrm>
    </dsp:sp>
    <dsp:sp modelId="{D57E3BB8-873F-487A-A114-E960629D1211}">
      <dsp:nvSpPr>
        <dsp:cNvPr id="0" name=""/>
        <dsp:cNvSpPr/>
      </dsp:nvSpPr>
      <dsp:spPr>
        <a:xfrm rot="5400000">
          <a:off x="4184680" y="-3443289"/>
          <a:ext cx="688285" cy="7575185"/>
        </a:xfrm>
        <a:prstGeom prst="round2SameRect">
          <a:avLst/>
        </a:prstGeom>
        <a:solidFill>
          <a:srgbClr val="99FF99">
            <a:alpha val="90000"/>
          </a:srgb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>
              <a:solidFill>
                <a:srgbClr val="006600"/>
              </a:solidFill>
              <a:effectLst/>
              <a:cs typeface="Nazanin" pitchFamily="2" charset="-78"/>
            </a:rPr>
            <a:t>مديريت عملكرد معمولا“ يك نوع نگرش و تصويري از اهداف سازمان را براي كل پرسنل ايجاد مي كند</a:t>
          </a:r>
          <a:endParaRPr lang="en-US" sz="1400" b="1" kern="1200" dirty="0">
            <a:solidFill>
              <a:srgbClr val="006600"/>
            </a:solidFill>
            <a:effectLst/>
            <a:cs typeface="Nazanin" pitchFamily="2" charset="-78"/>
          </a:endParaRPr>
        </a:p>
      </dsp:txBody>
      <dsp:txXfrm rot="5400000">
        <a:off x="4184680" y="-3443289"/>
        <a:ext cx="688285" cy="7575185"/>
      </dsp:txXfrm>
    </dsp:sp>
    <dsp:sp modelId="{A6DAE9B0-3DD5-4D90-B769-33ED090B1607}">
      <dsp:nvSpPr>
        <dsp:cNvPr id="0" name=""/>
        <dsp:cNvSpPr/>
      </dsp:nvSpPr>
      <dsp:spPr>
        <a:xfrm rot="5400000">
          <a:off x="-158835" y="1100324"/>
          <a:ext cx="1058900" cy="741230"/>
        </a:xfrm>
        <a:prstGeom prst="chevron">
          <a:avLst/>
        </a:prstGeom>
        <a:solidFill>
          <a:srgbClr val="EDA5DF"/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>
            <a:effectLst/>
            <a:cs typeface="Nazanin" pitchFamily="2" charset="-78"/>
          </a:endParaRPr>
        </a:p>
      </dsp:txBody>
      <dsp:txXfrm rot="5400000">
        <a:off x="-158835" y="1100324"/>
        <a:ext cx="1058900" cy="741230"/>
      </dsp:txXfrm>
    </dsp:sp>
    <dsp:sp modelId="{C5633398-8E25-4E31-97FF-A9969C6E9087}">
      <dsp:nvSpPr>
        <dsp:cNvPr id="0" name=""/>
        <dsp:cNvSpPr/>
      </dsp:nvSpPr>
      <dsp:spPr>
        <a:xfrm rot="5400000">
          <a:off x="4184680" y="-2501960"/>
          <a:ext cx="688285" cy="7575185"/>
        </a:xfrm>
        <a:prstGeom prst="round2SameRect">
          <a:avLst/>
        </a:prstGeom>
        <a:solidFill>
          <a:srgbClr val="EDA5DF">
            <a:alpha val="90000"/>
          </a:srgb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>
              <a:solidFill>
                <a:schemeClr val="accent2">
                  <a:lumMod val="50000"/>
                </a:schemeClr>
              </a:solidFill>
              <a:effectLst/>
              <a:cs typeface="Nazanin" pitchFamily="2" charset="-78"/>
            </a:rPr>
            <a:t>مديريت عملكرد مجموعه عملكرد افراد و واحدها را در ارتباط با اهداف كل سازمان تعريف و مشخص مي كند</a:t>
          </a:r>
          <a:endParaRPr lang="en-US" sz="1400" b="1" kern="1200" dirty="0">
            <a:solidFill>
              <a:schemeClr val="accent2">
                <a:lumMod val="50000"/>
              </a:schemeClr>
            </a:solidFill>
            <a:effectLst/>
            <a:cs typeface="Nazanin" pitchFamily="2" charset="-78"/>
          </a:endParaRPr>
        </a:p>
      </dsp:txBody>
      <dsp:txXfrm rot="5400000">
        <a:off x="4184680" y="-2501960"/>
        <a:ext cx="688285" cy="7575185"/>
      </dsp:txXfrm>
    </dsp:sp>
    <dsp:sp modelId="{41047238-E11B-49E9-854E-BFB2AA0F17A4}">
      <dsp:nvSpPr>
        <dsp:cNvPr id="0" name=""/>
        <dsp:cNvSpPr/>
      </dsp:nvSpPr>
      <dsp:spPr>
        <a:xfrm rot="5400000">
          <a:off x="-158835" y="2041652"/>
          <a:ext cx="1058900" cy="741230"/>
        </a:xfrm>
        <a:prstGeom prst="chevron">
          <a:avLst/>
        </a:prstGeom>
        <a:solidFill>
          <a:srgbClr val="FFFF99"/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>
            <a:effectLst/>
            <a:cs typeface="Nazanin" pitchFamily="2" charset="-78"/>
          </a:endParaRPr>
        </a:p>
      </dsp:txBody>
      <dsp:txXfrm rot="5400000">
        <a:off x="-158835" y="2041652"/>
        <a:ext cx="1058900" cy="741230"/>
      </dsp:txXfrm>
    </dsp:sp>
    <dsp:sp modelId="{EA109197-5ED6-4A4E-93E6-6C857520C2A5}">
      <dsp:nvSpPr>
        <dsp:cNvPr id="0" name=""/>
        <dsp:cNvSpPr/>
      </dsp:nvSpPr>
      <dsp:spPr>
        <a:xfrm rot="5400000">
          <a:off x="4184680" y="-1560632"/>
          <a:ext cx="688285" cy="7575185"/>
        </a:xfrm>
        <a:prstGeom prst="round2SameRect">
          <a:avLst/>
        </a:prstGeom>
        <a:solidFill>
          <a:srgbClr val="FFFF99">
            <a:alpha val="90000"/>
          </a:srgb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>
              <a:solidFill>
                <a:srgbClr val="CC9900"/>
              </a:solidFill>
              <a:effectLst/>
              <a:cs typeface="Nazanin" pitchFamily="2" charset="-78"/>
            </a:rPr>
            <a:t>مديريت عملكرد يك بررسي رسمي از حركمت عملكرد هاي افراد و واحدهاي سازماني بسوي اهداف رسمي است</a:t>
          </a:r>
          <a:endParaRPr lang="en-US" sz="1400" b="1" kern="1200" dirty="0">
            <a:solidFill>
              <a:srgbClr val="CC9900"/>
            </a:solidFill>
            <a:effectLst/>
            <a:cs typeface="Nazanin" pitchFamily="2" charset="-78"/>
          </a:endParaRPr>
        </a:p>
      </dsp:txBody>
      <dsp:txXfrm rot="5400000">
        <a:off x="4184680" y="-1560632"/>
        <a:ext cx="688285" cy="7575185"/>
      </dsp:txXfrm>
    </dsp:sp>
    <dsp:sp modelId="{A2E25A81-7951-445C-9949-E81D0798A372}">
      <dsp:nvSpPr>
        <dsp:cNvPr id="0" name=""/>
        <dsp:cNvSpPr/>
      </dsp:nvSpPr>
      <dsp:spPr>
        <a:xfrm rot="5400000">
          <a:off x="-158835" y="2982981"/>
          <a:ext cx="1058900" cy="741230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effectLst/>
            <a:cs typeface="Nazanin" pitchFamily="2" charset="-78"/>
          </a:endParaRPr>
        </a:p>
      </dsp:txBody>
      <dsp:txXfrm rot="5400000">
        <a:off x="-158835" y="2982981"/>
        <a:ext cx="1058900" cy="741230"/>
      </dsp:txXfrm>
    </dsp:sp>
    <dsp:sp modelId="{09CBAE9C-27FC-42DC-B294-BF4D0DC0B7D8}">
      <dsp:nvSpPr>
        <dsp:cNvPr id="0" name=""/>
        <dsp:cNvSpPr/>
      </dsp:nvSpPr>
      <dsp:spPr>
        <a:xfrm rot="5400000">
          <a:off x="4184680" y="-619303"/>
          <a:ext cx="688285" cy="7575185"/>
        </a:xfrm>
        <a:prstGeom prst="round2Same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>
              <a:solidFill>
                <a:schemeClr val="accent5">
                  <a:lumMod val="50000"/>
                </a:schemeClr>
              </a:solidFill>
              <a:effectLst/>
              <a:cs typeface="Nazanin" pitchFamily="2" charset="-78"/>
            </a:rPr>
            <a:t>مديريت عملكرد از فرايند ارزيابي براي تعيين نيازهاي آموزشي و برنامه ريزي طرحهاي بهبود و بهسازي و تعديل سيستم هاي پرداخت استفاده ميكند</a:t>
          </a:r>
          <a:endParaRPr lang="en-US" sz="1400" b="1" kern="1200" dirty="0">
            <a:solidFill>
              <a:schemeClr val="accent5">
                <a:lumMod val="50000"/>
              </a:schemeClr>
            </a:solidFill>
            <a:effectLst/>
            <a:cs typeface="Nazanin" pitchFamily="2" charset="-78"/>
          </a:endParaRPr>
        </a:p>
      </dsp:txBody>
      <dsp:txXfrm rot="5400000">
        <a:off x="4184680" y="-619303"/>
        <a:ext cx="688285" cy="7575185"/>
      </dsp:txXfrm>
    </dsp:sp>
    <dsp:sp modelId="{9B36E691-DD4C-4739-A895-0E362A6D1117}">
      <dsp:nvSpPr>
        <dsp:cNvPr id="0" name=""/>
        <dsp:cNvSpPr/>
      </dsp:nvSpPr>
      <dsp:spPr>
        <a:xfrm rot="5400000">
          <a:off x="-158835" y="3924309"/>
          <a:ext cx="1058900" cy="741230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effectLst/>
            <a:cs typeface="Nazanin" pitchFamily="2" charset="-78"/>
          </a:endParaRPr>
        </a:p>
      </dsp:txBody>
      <dsp:txXfrm rot="5400000">
        <a:off x="-158835" y="3924309"/>
        <a:ext cx="1058900" cy="741230"/>
      </dsp:txXfrm>
    </dsp:sp>
    <dsp:sp modelId="{AA0E21A9-9DE7-49B3-AA89-9BADE6FB967B}">
      <dsp:nvSpPr>
        <dsp:cNvPr id="0" name=""/>
        <dsp:cNvSpPr/>
      </dsp:nvSpPr>
      <dsp:spPr>
        <a:xfrm rot="5400000">
          <a:off x="4184680" y="322024"/>
          <a:ext cx="688285" cy="7575185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b="1" kern="1200" dirty="0" smtClean="0">
              <a:solidFill>
                <a:schemeClr val="accent6">
                  <a:lumMod val="50000"/>
                </a:schemeClr>
              </a:solidFill>
              <a:effectLst/>
              <a:cs typeface="Nazanin" pitchFamily="2" charset="-78"/>
            </a:rPr>
            <a:t>مديريت عملكرد معمولا“ فرايند كل بهبود و اثر بخشي افراد و واحدها را ارزيابي مي كند</a:t>
          </a:r>
          <a:endParaRPr lang="en-US" sz="1400" b="1" kern="1200" dirty="0">
            <a:solidFill>
              <a:schemeClr val="accent6">
                <a:lumMod val="50000"/>
              </a:schemeClr>
            </a:solidFill>
            <a:effectLst/>
            <a:cs typeface="Nazanin" pitchFamily="2" charset="-78"/>
          </a:endParaRPr>
        </a:p>
      </dsp:txBody>
      <dsp:txXfrm rot="5400000">
        <a:off x="4184680" y="322024"/>
        <a:ext cx="688285" cy="7575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B8C24-A96B-4FA9-A09F-8DE3E8E5A6FC}" type="datetimeFigureOut">
              <a:rPr lang="en-US" smtClean="0"/>
              <a:pPr/>
              <a:t>6/9/2011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BF530-26D4-4421-90A1-33ACD221EE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BF530-26D4-4421-90A1-33ACD221EE0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BF530-26D4-4421-90A1-33ACD221EE0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6CC956-B0F0-4DA5-93A5-B6309E54FAA8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C1E4F-7FC0-4DF3-BF45-4D4218B83D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C11B5B-806D-4B75-9853-77609333CDA4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C1783-F1D1-40F2-B916-9D14BC9A2A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6A3E8B-31EA-413A-BB17-2FC154EE928B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0A4BD-E8DE-4690-B33E-2B74293D0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D1B84F-C678-4BF5-BF7A-C8D5EE48443E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B3400-DEF3-43AA-95CA-450B7BA5D6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5F6ED2-EBBD-4EC9-A217-312D2C05CC17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65A9BA15-56A9-4729-B539-237F31EBB9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494D0A-432A-4781-9118-EA3080CF0516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C6A5FF-E186-46F5-8E2F-F4DC0B271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26DC4-9EE8-43D4-B4C5-9FD7282061CD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3FB5E-2BBC-425C-80B1-4ACCBB0C4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B002C-F6FF-4249-8314-30387C3B7F46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0C53E-1FF6-4D90-A255-CA8562721B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155B2D-0AA5-4068-90A5-80C40D4B7110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D8467-E244-4189-919B-45F94BAF1C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2030EC-292D-406A-A6C8-A07972B22483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9328F-253D-41C5-8005-861373CEDC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931AE6-3EF5-4A82-9BEB-3FF24BD37FEB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FD462-3828-4E90-ABD2-67F5414300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75ADD80-EA47-4E84-973D-7CFDE611CE9D}" type="datetimeFigureOut">
              <a:rPr lang="en-US" smtClean="0"/>
              <a:pPr>
                <a:defRPr/>
              </a:pPr>
              <a:t>6/9/2011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DA3D103-CE24-438C-9EBD-D24DF07D44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ransition>
    <p:split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1.xml"/><Relationship Id="rId7" Type="http://schemas.openxmlformats.org/officeDocument/2006/relationships/slide" Target="slide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10" Type="http://schemas.openxmlformats.org/officeDocument/2006/relationships/slide" Target="slide18.xml"/><Relationship Id="rId4" Type="http://schemas.openxmlformats.org/officeDocument/2006/relationships/slide" Target="slide12.xml"/><Relationship Id="rId9" Type="http://schemas.openxmlformats.org/officeDocument/2006/relationships/slide" Target="slide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0034" y="1646717"/>
            <a:ext cx="84296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>دانشگاه آزاد اسلامی واحد تهران </a:t>
            </a:r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>شمال</a:t>
            </a:r>
          </a:p>
          <a:p>
            <a:pPr algn="ctr">
              <a:defRPr/>
            </a:pPr>
            <a:endParaRPr lang="fa-I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usseini 3" pitchFamily="2" charset="2"/>
              <a:cs typeface="+mj-cs"/>
            </a:endParaRPr>
          </a:p>
          <a:p>
            <a:pPr algn="ctr">
              <a:defRPr/>
            </a:pPr>
            <a:r>
              <a:rPr lang="fa-IR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usseini 3" pitchFamily="2" charset="2"/>
                <a:cs typeface="+mj-cs"/>
              </a:rPr>
              <a:t>مديريت</a:t>
            </a:r>
            <a:r>
              <a:rPr lang="fa-IR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j-cs"/>
              </a:rPr>
              <a:t> </a:t>
            </a:r>
            <a:r>
              <a:rPr lang="fa-IR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usseini 3" pitchFamily="2" charset="2"/>
                <a:cs typeface="+mj-cs"/>
              </a:rPr>
              <a:t>عملكرد</a:t>
            </a:r>
            <a:r>
              <a:rPr lang="fa-I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j-cs"/>
              </a:rPr>
              <a:t/>
            </a:r>
            <a:br>
              <a:rPr lang="fa-I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j-cs"/>
              </a:rPr>
            </a:br>
            <a:r>
              <a:rPr lang="fa-I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j-cs"/>
              </a:rPr>
              <a:t> </a:t>
            </a:r>
          </a:p>
          <a:p>
            <a:pPr algn="ctr">
              <a:defRPr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>
              <a:defRPr/>
            </a:pPr>
            <a:r>
              <a:rPr lang="fa-I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>استاد </a:t>
            </a:r>
            <a:r>
              <a:rPr lang="fa-I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>راهنما :  جناب آقای دکتر </a:t>
            </a:r>
            <a:r>
              <a:rPr lang="fa-I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>احمد ورزشكار</a:t>
            </a:r>
            <a:r>
              <a:rPr lang="fa-I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/>
            </a:r>
            <a:br>
              <a:rPr lang="fa-I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</a:br>
            <a:r>
              <a:rPr lang="fa-I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/>
            </a:r>
            <a:br>
              <a:rPr lang="fa-I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</a:br>
            <a:r>
              <a:rPr lang="fa-I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>تهيه كننده : فرزانه نيك بخش كيواني</a:t>
            </a:r>
            <a:r>
              <a:rPr lang="fa-I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/>
            </a:r>
            <a:br>
              <a:rPr lang="fa-I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</a:br>
            <a:endParaRPr lang="fa-IR" sz="36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itchFamily="18" charset="0"/>
              <a:cs typeface="+mn-cs"/>
            </a:endParaRPr>
          </a:p>
          <a:p>
            <a:pPr algn="ctr">
              <a:defRPr/>
            </a:pPr>
            <a:r>
              <a:rPr lang="fa-I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n-cs"/>
              </a:rPr>
              <a:t> (ارديبهشت  1390)</a:t>
            </a:r>
            <a:r>
              <a:rPr lang="fa-IR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j-cs"/>
              </a:rPr>
              <a:t/>
            </a:r>
            <a:br>
              <a:rPr lang="fa-IR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+mj-cs"/>
              </a:rPr>
            </a:br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j-cs"/>
            </a:endParaRPr>
          </a:p>
        </p:txBody>
      </p:sp>
      <p:pic>
        <p:nvPicPr>
          <p:cNvPr id="4" name="Picture 3" descr="a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428604"/>
            <a:ext cx="1071570" cy="1214446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C00000"/>
                </a:solidFill>
                <a:latin typeface="Tahoma"/>
                <a:cs typeface="Nazanin" pitchFamily="2" charset="-78"/>
              </a:rPr>
              <a:t>روشهاي ارزيابي عملكرد</a:t>
            </a:r>
            <a:endParaRPr lang="en-US" sz="4000" dirty="0">
              <a:solidFill>
                <a:srgbClr val="C00000"/>
              </a:solidFill>
              <a:cs typeface="Nazanin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 contourW="12700">
              <a:bevelT w="63500" h="63500"/>
              <a:contourClr>
                <a:schemeClr val="bg2">
                  <a:lumMod val="90000"/>
                </a:schemeClr>
              </a:contourClr>
            </a:sp3d>
          </a:bodyPr>
          <a:lstStyle/>
          <a:p>
            <a:pPr algn="r">
              <a:buNone/>
            </a:pPr>
            <a:endParaRPr lang="fa-IR" sz="2000" baseline="0" dirty="0" smtClean="0">
              <a:solidFill>
                <a:schemeClr val="bg2">
                  <a:lumMod val="25000"/>
                </a:schemeClr>
              </a:solidFill>
              <a:latin typeface="Tahoma"/>
              <a:cs typeface="Nazanin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bg2">
                  <a:lumMod val="25000"/>
                </a:schemeClr>
              </a:solidFill>
              <a:cs typeface="Nazanin" pitchFamily="2" charset="-78"/>
            </a:endParaRPr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2771800" y="1772816"/>
            <a:ext cx="3744416" cy="504056"/>
          </a:xfrm>
          <a:prstGeom prst="roundRect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</a:pPr>
            <a:r>
              <a:rPr lang="fa-IR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ahoma"/>
                <a:cs typeface="Nazanin" pitchFamily="2" charset="-78"/>
              </a:rPr>
              <a:t>روش مقياس رتبه بندي ترسيمي</a:t>
            </a:r>
          </a:p>
        </p:txBody>
      </p:sp>
      <p:sp>
        <p:nvSpPr>
          <p:cNvPr id="7" name="Rounded Rectangle 6">
            <a:hlinkClick r:id="rId4" action="ppaction://hlinksldjump"/>
          </p:cNvPr>
          <p:cNvSpPr/>
          <p:nvPr/>
        </p:nvSpPr>
        <p:spPr>
          <a:xfrm>
            <a:off x="2771800" y="2348880"/>
            <a:ext cx="3744416" cy="504056"/>
          </a:xfrm>
          <a:prstGeom prst="roundRect">
            <a:avLst/>
          </a:prstGeom>
          <a:solidFill>
            <a:srgbClr val="66FF33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ahoma"/>
                <a:cs typeface="Nazanin" pitchFamily="2" charset="-78"/>
              </a:rPr>
              <a:t>روش رتبه بندي ترتيبي</a:t>
            </a:r>
          </a:p>
        </p:txBody>
      </p:sp>
      <p:sp>
        <p:nvSpPr>
          <p:cNvPr id="8" name="Rounded Rectangle 7">
            <a:hlinkClick r:id="rId5" action="ppaction://hlinksldjump"/>
          </p:cNvPr>
          <p:cNvSpPr/>
          <p:nvPr/>
        </p:nvSpPr>
        <p:spPr>
          <a:xfrm>
            <a:off x="2771800" y="2924944"/>
            <a:ext cx="3744416" cy="504056"/>
          </a:xfrm>
          <a:prstGeom prst="roundRect">
            <a:avLst/>
          </a:prstGeom>
          <a:solidFill>
            <a:srgbClr val="EDA5DF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ahoma"/>
                <a:cs typeface="Nazanin" pitchFamily="2" charset="-78"/>
              </a:rPr>
              <a:t>روش مقايسه دو به دو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2771800" y="3501008"/>
            <a:ext cx="3744416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ahoma"/>
                <a:cs typeface="Nazanin" pitchFamily="2" charset="-78"/>
              </a:rPr>
              <a:t>روش توزيع اجباري</a:t>
            </a:r>
          </a:p>
        </p:txBody>
      </p:sp>
      <p:sp>
        <p:nvSpPr>
          <p:cNvPr id="11" name="Rounded Rectangle 10">
            <a:hlinkClick r:id="rId7" action="ppaction://hlinksldjump"/>
          </p:cNvPr>
          <p:cNvSpPr/>
          <p:nvPr/>
        </p:nvSpPr>
        <p:spPr>
          <a:xfrm>
            <a:off x="2771800" y="4077072"/>
            <a:ext cx="3744416" cy="504056"/>
          </a:xfrm>
          <a:prstGeom prst="roundRect">
            <a:avLst/>
          </a:prstGeom>
          <a:solidFill>
            <a:srgbClr val="F7994B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ahoma"/>
                <a:cs typeface="Nazanin" pitchFamily="2" charset="-78"/>
              </a:rPr>
              <a:t>روش ثبت وقايع حساس</a:t>
            </a:r>
          </a:p>
        </p:txBody>
      </p:sp>
      <p:sp>
        <p:nvSpPr>
          <p:cNvPr id="12" name="Rounded Rectangle 11">
            <a:hlinkClick r:id="rId8" action="ppaction://hlinksldjump"/>
          </p:cNvPr>
          <p:cNvSpPr/>
          <p:nvPr/>
        </p:nvSpPr>
        <p:spPr>
          <a:xfrm>
            <a:off x="2771800" y="4653136"/>
            <a:ext cx="3744416" cy="504056"/>
          </a:xfrm>
          <a:prstGeom prst="roundRect">
            <a:avLst/>
          </a:prstGeom>
          <a:solidFill>
            <a:srgbClr val="9D87B7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ahoma"/>
                <a:cs typeface="Nazanin" pitchFamily="2" charset="-78"/>
              </a:rPr>
              <a:t>روش مقياس رتبه بندي رفتاري</a:t>
            </a:r>
          </a:p>
        </p:txBody>
      </p:sp>
      <p:sp>
        <p:nvSpPr>
          <p:cNvPr id="13" name="Rounded Rectangle 12">
            <a:hlinkClick r:id="rId9" action="ppaction://hlinksldjump"/>
          </p:cNvPr>
          <p:cNvSpPr/>
          <p:nvPr/>
        </p:nvSpPr>
        <p:spPr>
          <a:xfrm>
            <a:off x="2771800" y="5229200"/>
            <a:ext cx="3744416" cy="50405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Tahoma"/>
                <a:cs typeface="Nazanin" pitchFamily="2" charset="-78"/>
              </a:rPr>
              <a:t>روش مديريت برمبناي هدف</a:t>
            </a:r>
          </a:p>
        </p:txBody>
      </p:sp>
      <p:sp>
        <p:nvSpPr>
          <p:cNvPr id="14" name="4-Point Star 13">
            <a:hlinkClick r:id="rId10" action="ppaction://hlinksldjump"/>
          </p:cNvPr>
          <p:cNvSpPr/>
          <p:nvPr/>
        </p:nvSpPr>
        <p:spPr>
          <a:xfrm>
            <a:off x="755576" y="5733256"/>
            <a:ext cx="504056" cy="432048"/>
          </a:xfrm>
          <a:prstGeom prst="star4">
            <a:avLst/>
          </a:prstGeom>
          <a:solidFill>
            <a:schemeClr val="bg2">
              <a:lumMod val="50000"/>
            </a:schemeClr>
          </a:solidFill>
          <a:ln>
            <a:noFill/>
          </a:ln>
          <a:scene3d>
            <a:camera prst="orthographicFront"/>
            <a:lightRig rig="two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روش مقياس رتبه بندي ترسيمي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در اين روش تعدادي از ويژگي‌هاي افراد و عملكردهاي مربوط به</a:t>
            </a:r>
          </a:p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ويژگي‌هاي مزبور را فهرست وار مي‌نويسند . براي هر ويژگي مثل</a:t>
            </a:r>
          </a:p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كيفيت كار و يا قابل اعتماد بودن، ارزش عملكردها را نيز</a:t>
            </a:r>
          </a:p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مشخص‌كرده به وي نمره داده مي‌شود. سپس همه نمره‌هاي </a:t>
            </a:r>
          </a:p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كارمند را جمع‌مي‌زنند. </a:t>
            </a:r>
          </a:p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endParaRPr lang="fa-IR" b="1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Nazanin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611560" y="5877272"/>
            <a:ext cx="576064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روش رتبه بندي ترتيبي</a:t>
            </a:r>
            <a:endParaRPr lang="en-US" sz="4000" b="0" dirty="0">
              <a:solidFill>
                <a:schemeClr val="accent1">
                  <a:lumMod val="50000"/>
                </a:schemeClr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fa-IR" sz="200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باتوجه به برخي از ويژگي‌ها ، كاركنان را </a:t>
            </a:r>
            <a:r>
              <a:rPr lang="fa-I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(از بهترين تا بدترين) </a:t>
            </a: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>
              <a:buNone/>
            </a:pPr>
            <a:endParaRPr lang="en-US" b="1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رتبه‌بندي مي‌كنند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>
              <a:buNone/>
            </a:pPr>
            <a:endParaRPr lang="en-US" b="1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611560" y="5877272"/>
            <a:ext cx="576064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روش مقايسه دو به دو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در اين روش كاركناني را كه بايد كارشان را ارزيابي كرد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</a:t>
            </a: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به‌صورت “جفت “ يا دوتايي در مي‌آورند و درمورد كار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>
              <a:buNone/>
            </a:pPr>
            <a:endParaRPr lang="fa-IR" b="1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يا ويژگي خاصي آنها را </a:t>
            </a:r>
            <a:r>
              <a:rPr lang="fa-I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با هم مقايسه 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مي‌كنند</a:t>
            </a:r>
            <a:endParaRPr lang="fa-I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Nazanin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611560" y="5877272"/>
            <a:ext cx="576064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روش توزيع اجباري</a:t>
            </a:r>
            <a:endParaRPr lang="en-US" sz="4000" b="0" dirty="0">
              <a:solidFill>
                <a:schemeClr val="accent1">
                  <a:lumMod val="50000"/>
                </a:schemeClr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None/>
            </a:pP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در ا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 روش، توز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ع شا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ستگی کارکنان از نظر آماری 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ک توز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ع نرمال در نظر گرفته می شود و ارز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اب با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د نمرات 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ا درجاتی را به هر 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ک از ز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ردستانش اختصاص دهد تا </a:t>
            </a:r>
            <a:r>
              <a:rPr lang="ar-S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نسبتهای مع</a:t>
            </a:r>
            <a:r>
              <a:rPr lang="fa-I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 در هر منطقه </a:t>
            </a:r>
            <a:r>
              <a:rPr lang="fa-I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ا طبقه 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قرار گ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رد (بووی،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۱۳۶۹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،ص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۲۵۸). 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در ا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 روش اکثر کارکنان دارای شا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ستگی متوسط بوده و افراد د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گر با درصدهای تع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 شده در دو طرف آن قرار می گ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رند. به عنوان مثال شا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ستگی کارکنان ممکن است به صورت ز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ر توز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ي</a:t>
            </a:r>
            <a:r>
              <a:rPr lang="ar-S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ع گردد: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r" rtl="1">
              <a:buClr>
                <a:schemeClr val="bg2">
                  <a:lumMod val="90000"/>
                </a:schemeClr>
              </a:buClr>
              <a:buNone/>
            </a:pP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عالی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15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درصد کارکنان</a:t>
            </a:r>
            <a:endParaRPr lang="en-US" sz="2000" b="1" dirty="0" smtClean="0">
              <a:solidFill>
                <a:schemeClr val="accent5">
                  <a:lumMod val="50000"/>
                </a:schemeClr>
              </a:solidFill>
              <a:cs typeface="Nazanin" pitchFamily="2" charset="-78"/>
            </a:endParaRPr>
          </a:p>
          <a:p>
            <a:pPr algn="r" rtl="1">
              <a:buClr>
                <a:schemeClr val="bg2">
                  <a:lumMod val="90000"/>
                </a:schemeClr>
              </a:buClr>
              <a:buNone/>
            </a:pP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خوب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20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درصد کارکنان</a:t>
            </a:r>
            <a:endParaRPr lang="en-US" sz="2000" b="1" dirty="0" smtClean="0">
              <a:solidFill>
                <a:schemeClr val="accent5">
                  <a:lumMod val="50000"/>
                </a:schemeClr>
              </a:solidFill>
              <a:cs typeface="Nazanin" pitchFamily="2" charset="-78"/>
            </a:endParaRPr>
          </a:p>
          <a:p>
            <a:pPr algn="r" rtl="1">
              <a:buClr>
                <a:schemeClr val="bg2">
                  <a:lumMod val="90000"/>
                </a:schemeClr>
              </a:buClr>
              <a:buNone/>
            </a:pP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متوسط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30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درصد کارکنان</a:t>
            </a:r>
            <a:endParaRPr lang="en-US" sz="2000" b="1" dirty="0" smtClean="0">
              <a:solidFill>
                <a:schemeClr val="accent5">
                  <a:lumMod val="50000"/>
                </a:schemeClr>
              </a:solidFill>
              <a:cs typeface="Nazanin" pitchFamily="2" charset="-78"/>
            </a:endParaRPr>
          </a:p>
          <a:p>
            <a:pPr algn="r" rtl="1">
              <a:buClr>
                <a:schemeClr val="bg2">
                  <a:lumMod val="90000"/>
                </a:schemeClr>
              </a:buClr>
              <a:buNone/>
            </a:pP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کمتر از متوسط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۲۰ 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درصد کارکنان</a:t>
            </a:r>
            <a:endParaRPr lang="en-US" sz="2000" b="1" dirty="0" smtClean="0">
              <a:solidFill>
                <a:schemeClr val="accent5">
                  <a:lumMod val="50000"/>
                </a:schemeClr>
              </a:solidFill>
              <a:cs typeface="Nazanin" pitchFamily="2" charset="-78"/>
            </a:endParaRPr>
          </a:p>
          <a:p>
            <a:pPr algn="r" rtl="1">
              <a:buClr>
                <a:schemeClr val="bg2">
                  <a:lumMod val="90000"/>
                </a:schemeClr>
              </a:buClr>
              <a:buNone/>
            </a:pP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حداقل شا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ي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ستگی </a:t>
            </a:r>
            <a:r>
              <a:rPr lang="fa-IR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15</a:t>
            </a:r>
            <a:r>
              <a:rPr lang="ar-SA" sz="2000" b="1" dirty="0" smtClean="0">
                <a:solidFill>
                  <a:schemeClr val="accent5">
                    <a:lumMod val="50000"/>
                  </a:schemeClr>
                </a:solidFill>
                <a:cs typeface="Nazanin" pitchFamily="2" charset="-78"/>
              </a:rPr>
              <a:t>درصد کارکنان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cs typeface="Nazanin" pitchFamily="2" charset="-78"/>
            </a:endParaRP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611560" y="5877272"/>
            <a:ext cx="576064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روش ثبت وقايع حساس</a:t>
            </a:r>
            <a:endParaRPr lang="en-US" sz="4000" b="0" dirty="0">
              <a:solidFill>
                <a:schemeClr val="accent1">
                  <a:lumMod val="50000"/>
                </a:schemeClr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solidFill>
                <a:srgbClr val="FFFF00"/>
              </a:solidFill>
              <a:latin typeface="Tahoma"/>
              <a:cs typeface="B Zar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-Yekan" pitchFamily="34" charset="2"/>
                <a:cs typeface="Nazanin" pitchFamily="2" charset="-78"/>
              </a:rPr>
              <a:t>در اجراي اين روش پرونده‌اي از كارهاي </a:t>
            </a:r>
            <a:r>
              <a:rPr lang="fa-I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-Yekan" pitchFamily="34" charset="2"/>
                <a:cs typeface="Nazanin" pitchFamily="2" charset="-78"/>
              </a:rPr>
              <a:t>بسيار خوب يا بسيار بد</a:t>
            </a: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-Yekan" pitchFamily="34" charset="2"/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-Yekan" pitchFamily="34" charset="2"/>
                <a:cs typeface="Nazanin" pitchFamily="2" charset="-78"/>
              </a:rPr>
              <a:t> كاركنان را باتوجه به رفتاري كه به هنگام كاركردن داشته‌اند‌، 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-Yekan" pitchFamily="34" charset="2"/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-Yekan" pitchFamily="34" charset="2"/>
                <a:cs typeface="Nazanin" pitchFamily="2" charset="-78"/>
              </a:rPr>
              <a:t>نگهداري مي‌كنند و پيش از ارزيابي عملكرد وي ، به‌اين پرونده‌ها 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-Yekan" pitchFamily="34" charset="2"/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-Yekan" pitchFamily="34" charset="2"/>
                <a:cs typeface="Nazanin" pitchFamily="2" charset="-78"/>
              </a:rPr>
              <a:t>مراجعه مي‌نمايند. اغلب اين روش را به‌عنوان مكمل روش 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-Yekan" pitchFamily="34" charset="2"/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-Yekan" pitchFamily="34" charset="2"/>
                <a:cs typeface="Nazanin" pitchFamily="2" charset="-78"/>
              </a:rPr>
              <a:t>رتبه‌بندي به‌كار مي‌برند. وجود چنين پرونده‌اي باعث مي‌شود كه 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-Yekan" pitchFamily="34" charset="2"/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-Yekan" pitchFamily="34" charset="2"/>
                <a:cs typeface="Nazanin" pitchFamily="2" charset="-78"/>
              </a:rPr>
              <a:t>سرپرست در تمام طول سال كار افراد را زير نظر داشته باشد و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-Yekan" pitchFamily="34" charset="2"/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-Yekan" pitchFamily="34" charset="2"/>
                <a:cs typeface="Nazanin" pitchFamily="2" charset="-78"/>
              </a:rPr>
              <a:t> همواره آن را ارزيابي كند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-Yekan" pitchFamily="34" charset="2"/>
              <a:cs typeface="Nazanin" pitchFamily="2" charset="-78"/>
            </a:endParaRPr>
          </a:p>
          <a:p>
            <a:pPr algn="ctr">
              <a:buNone/>
            </a:pPr>
            <a:endParaRPr lang="fa-I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-Yekan" pitchFamily="34" charset="2"/>
              <a:cs typeface="Nazanin" pitchFamily="2" charset="-78"/>
            </a:endParaRPr>
          </a:p>
          <a:p>
            <a:pPr algn="r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611560" y="5877272"/>
            <a:ext cx="576064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روش مقياس رتبه بندي رفتاري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fa-IR" sz="2000" dirty="0" smtClean="0">
              <a:solidFill>
                <a:srgbClr val="FFFF00"/>
              </a:solidFill>
              <a:latin typeface="Tahoma"/>
              <a:cs typeface="B Zar" pitchFamily="2" charset="-78"/>
            </a:endParaRP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دراين روش، ارزيابی بر اين اساس است که کارکنان تا چه اندازه،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</a:t>
            </a:r>
            <a:r>
              <a:rPr lang="fa-I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رفتارهای خاصی 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را که ارتباط مستقيم با انجام وظايفشان دارند 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از خود نشان می دهند. ثانياً، در کنار مقياسی که برای اندازه گيری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رفتار، درجه بندی شده است، </a:t>
            </a:r>
            <a:r>
              <a:rPr lang="fa-I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مثال معينی از رفتار 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"خوب"، 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"متوسط"، "ضعيف" و غيره نيز آورده شده است تا راهنمای ارزياب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در ارزيابی دقيقتر کارمند باشد.</a:t>
            </a:r>
            <a:endParaRPr lang="fa-I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Nazanin" pitchFamily="2" charset="-78"/>
            </a:endParaRPr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611560" y="5877272"/>
            <a:ext cx="576064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روش مديريت برمبناي هدف</a:t>
            </a:r>
            <a:endParaRPr lang="en-US" sz="4000" b="0" dirty="0">
              <a:solidFill>
                <a:schemeClr val="accent1">
                  <a:lumMod val="50000"/>
                </a:schemeClr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3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در اجراي اين روش مديريت بايد هدف‌هاي مشخص و قابل سنجش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3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را براي هريك از كاركنان تعيين كند و آنگاه به‌صورت مرتب، در 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3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مورد پيشرفت فرد و تأمين هدف‌ها با او به بحث بنشيند. به‌طور‌معمول 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3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عبارت مديريت مبني بر هدف به معني تعيين هدف‌هاي سازماني است و 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3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برنامه ارزيابي شامل شش مرحله زير مي‌شود </a:t>
            </a:r>
            <a:r>
              <a:rPr lang="en-US" sz="3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: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endParaRPr lang="fa-IR" sz="3000" dirty="0" smtClean="0">
              <a:solidFill>
                <a:schemeClr val="accent1">
                  <a:lumMod val="75000"/>
                </a:schemeClr>
              </a:solidFill>
              <a:cs typeface="B Zar" pitchFamily="2" charset="-78"/>
            </a:endParaRPr>
          </a:p>
          <a:p>
            <a:pPr marL="651510" indent="-514350" algn="r" rtl="1">
              <a:buClr>
                <a:schemeClr val="bg2">
                  <a:lumMod val="90000"/>
                </a:schemeClr>
              </a:buClr>
              <a:buFont typeface="+mj-lt"/>
              <a:buAutoNum type="arabicPeriod"/>
            </a:pPr>
            <a:r>
              <a:rPr lang="fa-I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هدف‌هاي سازماني را تعيين كنيد.</a:t>
            </a:r>
          </a:p>
          <a:p>
            <a:pPr marL="651510" indent="-514350" algn="r" rtl="1">
              <a:buClr>
                <a:schemeClr val="bg2">
                  <a:lumMod val="90000"/>
                </a:schemeClr>
              </a:buClr>
              <a:buFont typeface="+mj-lt"/>
              <a:buAutoNum type="arabicPeriod"/>
            </a:pPr>
            <a:r>
              <a:rPr lang="fa-I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هدف‌هاي دواير و واحدها را تعيين كنيد.</a:t>
            </a:r>
          </a:p>
          <a:p>
            <a:pPr marL="651510" indent="-514350" algn="r" rtl="1">
              <a:buClr>
                <a:schemeClr val="bg2">
                  <a:lumMod val="90000"/>
                </a:schemeClr>
              </a:buClr>
              <a:buFont typeface="+mj-lt"/>
              <a:buAutoNum type="arabicPeriod"/>
            </a:pPr>
            <a:r>
              <a:rPr lang="fa-I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درباره هدف‌هاي دواير و واحدها بحث كنيد.</a:t>
            </a:r>
          </a:p>
          <a:p>
            <a:pPr marL="651510" indent="-514350" algn="r" rtl="1">
              <a:buClr>
                <a:schemeClr val="bg2">
                  <a:lumMod val="90000"/>
                </a:schemeClr>
              </a:buClr>
              <a:buFont typeface="+mj-lt"/>
              <a:buAutoNum type="arabicPeriod"/>
            </a:pPr>
            <a:r>
              <a:rPr lang="fa-I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نتيجه‌هاي مورد انتظار را مشخص نماييد.</a:t>
            </a:r>
          </a:p>
          <a:p>
            <a:pPr marL="651510" indent="-514350" algn="r" rtl="1">
              <a:buClr>
                <a:schemeClr val="bg2">
                  <a:lumMod val="90000"/>
                </a:schemeClr>
              </a:buClr>
              <a:buFont typeface="+mj-lt"/>
              <a:buAutoNum type="arabicPeriod"/>
            </a:pPr>
            <a:r>
              <a:rPr lang="fa-I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عملكردها را بررسي نموده ، نتيجه‌ها را اندازه‌گيري نماييد.</a:t>
            </a:r>
          </a:p>
          <a:p>
            <a:pPr marL="651510" indent="-514350" algn="r" rtl="1">
              <a:buClr>
                <a:schemeClr val="bg2">
                  <a:lumMod val="90000"/>
                </a:schemeClr>
              </a:buClr>
              <a:buFont typeface="+mj-lt"/>
              <a:buAutoNum type="arabicPeriod"/>
            </a:pPr>
            <a:r>
              <a:rPr lang="fa-I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نتيجه‌ها را بازخور نماييد.</a:t>
            </a: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611560" y="5877272"/>
            <a:ext cx="576064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0" dirty="0" smtClean="0">
                <a:solidFill>
                  <a:srgbClr val="C00000"/>
                </a:solidFill>
                <a:latin typeface="Tahoma"/>
                <a:cs typeface="B Zar" pitchFamily="2" charset="-78"/>
              </a:rPr>
              <a:t>كدام روش بهتر است؟</a:t>
            </a:r>
            <a:endParaRPr lang="en-US" sz="4000" b="0" dirty="0">
              <a:solidFill>
                <a:srgbClr val="C00000"/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99592" y="5661248"/>
            <a:ext cx="7344816" cy="792088"/>
          </a:xfrm>
          <a:prstGeom prst="roundRect">
            <a:avLst/>
          </a:prstGeom>
          <a:solidFill>
            <a:schemeClr val="tx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B Zar" pitchFamily="2" charset="-78"/>
              </a:rPr>
              <a:t>هدفها و انتظارات سازمان را از ارزشيابي عملكرد مشخص كنيم</a:t>
            </a:r>
            <a:endParaRPr lang="en-US" sz="20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itchFamily="2" charset="-78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259632" y="2132856"/>
            <a:ext cx="1512168" cy="273630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harsh" dir="t"/>
          </a:scene3d>
          <a:sp3d prstMaterial="dkEdge">
            <a:bevelT w="95250" h="952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معيارها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59832" y="2132856"/>
            <a:ext cx="3744416" cy="5040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prst="slope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پرورشي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059832" y="2708920"/>
            <a:ext cx="3744416" cy="504056"/>
          </a:xfrm>
          <a:prstGeom prst="round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prst="slope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ارزيابي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059832" y="3284984"/>
            <a:ext cx="3744416" cy="504056"/>
          </a:xfrm>
          <a:prstGeom prst="roundRect">
            <a:avLst/>
          </a:prstGeom>
          <a:solidFill>
            <a:srgbClr val="FF99CC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prst="slope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اقتصادي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059832" y="3861048"/>
            <a:ext cx="3744416" cy="504056"/>
          </a:xfrm>
          <a:prstGeom prst="roundRect">
            <a:avLst/>
          </a:prstGeom>
          <a:solidFill>
            <a:srgbClr val="66FF33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prst="slope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دوري از خطا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059832" y="4437112"/>
            <a:ext cx="3744416" cy="504056"/>
          </a:xfrm>
          <a:prstGeom prst="roundRect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prst="slope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روابط بين افراد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b="0" dirty="0">
              <a:solidFill>
                <a:schemeClr val="accent6">
                  <a:lumMod val="60000"/>
                  <a:lumOff val="40000"/>
                </a:schemeClr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251520" y="188640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95736" y="2348880"/>
            <a:ext cx="489268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9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Nazanin" pitchFamily="2" charset="-78"/>
              </a:rPr>
              <a:t>بسمه تعالي</a:t>
            </a:r>
            <a:endParaRPr 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0" dirty="0" smtClean="0">
                <a:solidFill>
                  <a:srgbClr val="C00000"/>
                </a:solidFill>
                <a:latin typeface="Tahoma"/>
                <a:cs typeface="B Zar" pitchFamily="2" charset="-78"/>
              </a:rPr>
              <a:t>مصاحبه در مورد نتيجه ارزيابي</a:t>
            </a:r>
            <a:endParaRPr lang="en-US" sz="4000" b="0" dirty="0">
              <a:solidFill>
                <a:srgbClr val="C00000"/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2400" b="1" baseline="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هدف از انجام مصاحبه اين است كه :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endParaRPr lang="fa-IR" sz="2400" b="1" baseline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Nazanin" pitchFamily="2" charset="-78"/>
            </a:endParaRPr>
          </a:p>
          <a:p>
            <a:pPr algn="r" rtl="1"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fa-IR" sz="2400" b="1" dirty="0" smtClean="0">
                <a:solidFill>
                  <a:srgbClr val="CF79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Nazanin" pitchFamily="2" charset="-78"/>
              </a:rPr>
              <a:t>عملكردهاي رضايتبخش تقويت شود</a:t>
            </a:r>
          </a:p>
          <a:p>
            <a:pPr algn="r" rtl="1">
              <a:buClr>
                <a:schemeClr val="accent3">
                  <a:lumMod val="40000"/>
                  <a:lumOff val="60000"/>
                </a:schemeClr>
              </a:buClr>
              <a:buSzPct val="100000"/>
              <a:buNone/>
            </a:pPr>
            <a:endParaRPr lang="fa-IR" sz="24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Nazanin" pitchFamily="2" charset="-78"/>
            </a:endParaRP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fa-IR" sz="2400" b="1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Nazanin" pitchFamily="2" charset="-78"/>
              </a:rPr>
              <a:t>عملكردهاي ضعيف شناسايي گردد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Nazanin" pitchFamily="2" charset="-78"/>
              </a:rPr>
              <a:t> و روش اصلاحي ارائه گردد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</a:pPr>
            <a:endParaRPr lang="fa-IR" sz="2400" baseline="0" dirty="0" smtClean="0">
              <a:solidFill>
                <a:schemeClr val="accent6">
                  <a:lumMod val="40000"/>
                  <a:lumOff val="60000"/>
                </a:schemeClr>
              </a:solidFill>
              <a:latin typeface="Tahoma"/>
              <a:cs typeface="B Zar" pitchFamily="2" charset="-78"/>
            </a:endParaRP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§"/>
            </a:pPr>
            <a:endParaRPr lang="fa-IR" sz="2400" baseline="0" dirty="0" smtClean="0">
              <a:solidFill>
                <a:schemeClr val="accent6">
                  <a:lumMod val="40000"/>
                  <a:lumOff val="60000"/>
                </a:schemeClr>
              </a:solidFill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55576" y="4581128"/>
            <a:ext cx="7704856" cy="1800200"/>
          </a:xfrm>
          <a:prstGeom prst="round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threePt" dir="t"/>
          </a:scene3d>
          <a:sp3d contourW="12700">
            <a:bevelT w="101600" h="101600"/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bg1">
                    <a:lumMod val="75000"/>
                    <a:lumOff val="25000"/>
                  </a:schemeClr>
                </a:solidFill>
                <a:cs typeface="Nazanin" pitchFamily="2" charset="-78"/>
              </a:rPr>
              <a:t>اصلاح عمل پس از ارزيابي عملكرد</a:t>
            </a:r>
          </a:p>
          <a:p>
            <a:pPr algn="ctr"/>
            <a:endParaRPr lang="fa-IR" sz="2000" dirty="0" smtClean="0">
              <a:solidFill>
                <a:schemeClr val="accent4">
                  <a:lumMod val="50000"/>
                </a:schemeClr>
              </a:solidFill>
              <a:cs typeface="B Zar" pitchFamily="2" charset="-78"/>
            </a:endParaRPr>
          </a:p>
          <a:p>
            <a:pPr algn="ctr"/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Nazanin" pitchFamily="2" charset="-78"/>
              </a:rPr>
              <a:t>همانا چنين است كه اگر كسي از شما عملي ناصالح را از روي نا آگاهي انجام داد و سپس پشيمان</a:t>
            </a:r>
          </a:p>
          <a:p>
            <a:pPr algn="ctr"/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Nazanin" pitchFamily="2" charset="-78"/>
              </a:rPr>
              <a:t>شد و آن را اصلاح كرد بداند خداوند بخشنده و مهربان است.( انعام-54 )</a:t>
            </a:r>
            <a:endParaRPr lang="en-US" b="1" dirty="0">
              <a:solidFill>
                <a:schemeClr val="accent3">
                  <a:lumMod val="75000"/>
                </a:schemeClr>
              </a:solidFill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C00000"/>
                </a:solidFill>
                <a:latin typeface="Tahoma"/>
                <a:cs typeface="Nazanin" pitchFamily="2" charset="-78"/>
              </a:rPr>
              <a:t>روايي وپايايي در نظام ارزشيابي عملكرد</a:t>
            </a:r>
            <a:endParaRPr lang="en-US" sz="4000" dirty="0">
              <a:solidFill>
                <a:srgbClr val="C00000"/>
              </a:solidFill>
              <a:cs typeface="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71600" y="2348880"/>
            <a:ext cx="7344816" cy="122413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ahoma"/>
              <a:cs typeface="Nazanin" pitchFamily="2" charset="-78"/>
            </a:endParaRPr>
          </a:p>
          <a:p>
            <a:pPr algn="ctr"/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نظام ارزشيابي معتبر بايد آن دسته از معيارهاي عملكرد را كه مرتبط با شغل مهم است و ميتواند به سهولت از طريق تحليل شغل تعيين شود مشخص كند</a:t>
            </a:r>
            <a:endParaRPr lang="en-US" sz="2000" b="1" dirty="0" smtClean="0">
              <a:solidFill>
                <a:schemeClr val="bg1">
                  <a:lumMod val="65000"/>
                  <a:lumOff val="35000"/>
                </a:schemeClr>
              </a:solidFill>
              <a:cs typeface="Nazanin" pitchFamily="2" charset="-78"/>
            </a:endParaRPr>
          </a:p>
          <a:p>
            <a:pPr algn="ctr"/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  <a:cs typeface="Nazanin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372200" y="1628800"/>
            <a:ext cx="1872208" cy="6396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cs typeface="Nazanin" pitchFamily="2" charset="-78"/>
              </a:rPr>
              <a:t>روايي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  <a:cs typeface="Nazani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43608" y="4509120"/>
            <a:ext cx="7344816" cy="12241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هرنظام ارزشيابي عملكرد پايا بدون توجه به اين كه چه كسي آن را انجام مي دهد و چه زماني انجام مي شود بايد همواره همان ارزشيابي را در مورد عملكرد فرد بدست بدهد </a:t>
            </a:r>
            <a:endParaRPr lang="en-US" b="1" dirty="0">
              <a:solidFill>
                <a:schemeClr val="bg1">
                  <a:lumMod val="65000"/>
                  <a:lumOff val="35000"/>
                </a:schemeClr>
              </a:solidFill>
              <a:cs typeface="Nazanin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44208" y="3789040"/>
            <a:ext cx="1872208" cy="6396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cs typeface="Nazanin" pitchFamily="2" charset="-78"/>
              </a:rPr>
              <a:t>پايايي</a:t>
            </a:r>
            <a:endParaRPr lang="en-US" sz="2000" b="1" dirty="0">
              <a:solidFill>
                <a:schemeClr val="bg1">
                  <a:lumMod val="65000"/>
                  <a:lumOff val="35000"/>
                </a:schemeClr>
              </a:solidFill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8585"/>
                </a:solidFill>
                <a:latin typeface="Tahoma"/>
                <a:cs typeface="Nazanin" pitchFamily="2" charset="-78"/>
              </a:rPr>
              <a:t>نگرشي جديد در مديريت منابع انساني </a:t>
            </a:r>
            <a:r>
              <a:rPr lang="fa-IR" sz="3600" dirty="0" smtClean="0">
                <a:solidFill>
                  <a:srgbClr val="C00000"/>
                </a:solidFill>
                <a:latin typeface="Tahoma"/>
                <a:cs typeface="Nazanin" pitchFamily="2" charset="-78"/>
              </a:rPr>
              <a:t/>
            </a:r>
            <a:br>
              <a:rPr lang="fa-IR" sz="3600" dirty="0" smtClean="0">
                <a:solidFill>
                  <a:srgbClr val="C00000"/>
                </a:solidFill>
                <a:latin typeface="Tahoma"/>
                <a:cs typeface="Nazanin" pitchFamily="2" charset="-78"/>
              </a:rPr>
            </a:br>
            <a:r>
              <a:rPr lang="fa-IR" sz="3600" dirty="0" smtClean="0">
                <a:solidFill>
                  <a:srgbClr val="C00000"/>
                </a:solidFill>
                <a:latin typeface="Tahoma"/>
                <a:cs typeface="Nazanin" pitchFamily="2" charset="-78"/>
              </a:rPr>
              <a:t>از ارزيابي عملكرد تا مديريت عملكرد</a:t>
            </a:r>
            <a:endParaRPr lang="en-US" sz="3600" dirty="0">
              <a:solidFill>
                <a:srgbClr val="C00000"/>
              </a:solidFill>
              <a:cs typeface="Nazanin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مديريت عملكرد يك نگرش جديد در مديريت منابع انساني</a:t>
            </a:r>
          </a:p>
          <a:p>
            <a:pPr algn="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استراتژيك بوده و در بر گيرنده سلسله روش هايي است كه</a:t>
            </a:r>
          </a:p>
          <a:p>
            <a:pPr algn="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</a:t>
            </a:r>
          </a:p>
          <a:p>
            <a:pPr algn="ctr">
              <a:buNone/>
            </a:pPr>
            <a:r>
              <a:rPr lang="fa-IR" b="1" dirty="0" smtClean="0">
                <a:solidFill>
                  <a:srgbClr val="EAB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اهداف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</a:t>
            </a:r>
            <a:r>
              <a:rPr lang="fa-IR" b="1" dirty="0" smtClean="0">
                <a:solidFill>
                  <a:srgbClr val="EAB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مديريت استراتژيك 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سازمان را در قالب عملكردهاي</a:t>
            </a:r>
          </a:p>
          <a:p>
            <a:pPr algn="r">
              <a:buNone/>
            </a:pPr>
            <a:endParaRPr lang="fa-I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>
              <a:buNone/>
            </a:pP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كاركنان از طريق سيستم مديريت منابع انساني دنبال مي كند 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0" dirty="0" smtClean="0">
                <a:solidFill>
                  <a:srgbClr val="C00000"/>
                </a:solidFill>
                <a:latin typeface="Tahoma"/>
                <a:cs typeface="B Zar" pitchFamily="2" charset="-78"/>
              </a:rPr>
              <a:t>ارزيابي عملكرد ابزاري براي مديريت عملكرد</a:t>
            </a:r>
            <a:endParaRPr lang="en-US" sz="4000" b="0" dirty="0">
              <a:solidFill>
                <a:srgbClr val="C00000"/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331640" y="1700808"/>
          <a:ext cx="6576392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b="0" dirty="0">
              <a:solidFill>
                <a:schemeClr val="accent6">
                  <a:lumMod val="60000"/>
                  <a:lumOff val="40000"/>
                </a:schemeClr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55576" y="1628800"/>
            <a:ext cx="4680520" cy="864096"/>
          </a:xfrm>
          <a:prstGeom prst="roundRect">
            <a:avLst/>
          </a:prstGeom>
          <a:solidFill>
            <a:srgbClr val="FF99FF"/>
          </a:solidFill>
          <a:ln>
            <a:noFill/>
          </a:ln>
          <a:scene3d>
            <a:camera prst="orthographicFront"/>
            <a:lightRig rig="threePt" dir="t"/>
          </a:scene3d>
          <a:sp3d contourW="12700">
            <a:bevelT prst="angle"/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شناخت باورها و ارزشهاي ضعيف و هنجارهاي ناخواسته</a:t>
            </a:r>
            <a:endParaRPr lang="en-US" sz="2000" b="1" dirty="0">
              <a:solidFill>
                <a:schemeClr val="bg1">
                  <a:lumMod val="50000"/>
                  <a:lumOff val="50000"/>
                </a:schemeClr>
              </a:solidFill>
              <a:cs typeface="Nazanin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55576" y="2780928"/>
            <a:ext cx="4680520" cy="864096"/>
          </a:xfrm>
          <a:prstGeom prst="roundRect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 contourW="12700">
            <a:bevelT prst="angle"/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تقويت باورها و ارزش ها و هنجارهاي مطلوب</a:t>
            </a:r>
            <a:endParaRPr lang="en-US" sz="2000" b="1" dirty="0">
              <a:solidFill>
                <a:schemeClr val="bg1">
                  <a:lumMod val="50000"/>
                  <a:lumOff val="50000"/>
                </a:schemeClr>
              </a:solidFill>
              <a:cs typeface="Nazanin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5576" y="3933056"/>
            <a:ext cx="4680520" cy="864096"/>
          </a:xfrm>
          <a:prstGeom prst="roundRect">
            <a:avLst/>
          </a:prstGeom>
          <a:solidFill>
            <a:srgbClr val="11EF5B"/>
          </a:solidFill>
          <a:ln>
            <a:noFill/>
          </a:ln>
          <a:scene3d>
            <a:camera prst="orthographicFront"/>
            <a:lightRig rig="threePt" dir="t"/>
          </a:scene3d>
          <a:sp3d contourW="12700">
            <a:bevelT prst="angle"/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تثبيت فرهنگ مناسب و موثر</a:t>
            </a:r>
            <a:endParaRPr lang="en-US" sz="2000" b="1" dirty="0">
              <a:solidFill>
                <a:schemeClr val="bg1">
                  <a:lumMod val="50000"/>
                  <a:lumOff val="50000"/>
                </a:schemeClr>
              </a:solidFill>
              <a:cs typeface="Nazani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27584" y="5085184"/>
            <a:ext cx="4680520" cy="864096"/>
          </a:xfrm>
          <a:prstGeom prst="roundRect">
            <a:avLst/>
          </a:prstGeom>
          <a:solidFill>
            <a:srgbClr val="F7994B"/>
          </a:solidFill>
          <a:ln>
            <a:noFill/>
          </a:ln>
          <a:scene3d>
            <a:camera prst="orthographicFront"/>
            <a:lightRig rig="threePt" dir="t"/>
          </a:scene3d>
          <a:sp3d contourW="12700">
            <a:bevelT prst="angle"/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كنترل </a:t>
            </a:r>
            <a:r>
              <a:rPr lang="ar-SA" sz="2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،</a:t>
            </a:r>
            <a:r>
              <a:rPr lang="fa-IR" sz="20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 هدايت و تغيير رفتارها از طريق نگرش و باورهاي افراد </a:t>
            </a:r>
            <a:endParaRPr lang="en-US" sz="2000" b="1" dirty="0">
              <a:solidFill>
                <a:schemeClr val="bg1">
                  <a:lumMod val="50000"/>
                  <a:lumOff val="50000"/>
                </a:schemeClr>
              </a:solidFill>
              <a:cs typeface="Nazanin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96136" y="1628800"/>
            <a:ext cx="2880320" cy="4320480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 contourW="12700">
            <a:bevelT h="82550" prst="angle"/>
            <a:contourClr>
              <a:schemeClr val="bg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مديريت عملكرد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000" b="0" dirty="0" smtClean="0">
                <a:solidFill>
                  <a:srgbClr val="C00000"/>
                </a:solidFill>
                <a:latin typeface="Tahoma"/>
                <a:cs typeface="B Zar" pitchFamily="2" charset="-78"/>
              </a:rPr>
              <a:t>ويژگي هاي مديريت عملكرد طبق نظر بيوان و تامپسون1992</a:t>
            </a:r>
            <a:endParaRPr lang="en-US" sz="4000" b="0" dirty="0">
              <a:solidFill>
                <a:srgbClr val="C00000"/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95536" y="1772816"/>
          <a:ext cx="831641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dirty="0" smtClean="0">
                <a:solidFill>
                  <a:srgbClr val="C00000"/>
                </a:solidFill>
                <a:cs typeface="B Zar" pitchFamily="2" charset="-78"/>
              </a:rPr>
              <a:t>دلايل اساسي جايگزيني مديريت عملكرد به جاي سيستم هاي ارزيابي عملكرد از ديدگاه كانوك 1991</a:t>
            </a:r>
            <a:endParaRPr lang="en-US" sz="2000" dirty="0">
              <a:solidFill>
                <a:srgbClr val="C00000"/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44" y="1628800"/>
            <a:ext cx="8208912" cy="8640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bg2">
                <a:lumMod val="50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Nazanin" pitchFamily="2" charset="-78"/>
              </a:rPr>
              <a:t>رقابت شديد </a:t>
            </a:r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cs typeface="Nazanin" pitchFamily="2" charset="-78"/>
              </a:rPr>
              <a:t>،</a:t>
            </a: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Nazanin" pitchFamily="2" charset="-78"/>
              </a:rPr>
              <a:t> جهاني شدن بازارهاي كالا و خدمات </a:t>
            </a:r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cs typeface="Nazanin" pitchFamily="2" charset="-78"/>
              </a:rPr>
              <a:t>،</a:t>
            </a: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Nazanin" pitchFamily="2" charset="-78"/>
              </a:rPr>
              <a:t> افزايش مقررات زدائي و خصوصي سازي و ضرورت رشد و توسعه شركتها 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cs typeface="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7544" y="2780928"/>
            <a:ext cx="8208912" cy="8640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bg2">
                <a:lumMod val="50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4">
                    <a:lumMod val="75000"/>
                  </a:schemeClr>
                </a:solidFill>
                <a:cs typeface="Nazanin" pitchFamily="2" charset="-78"/>
              </a:rPr>
              <a:t>اعتقاد كاركنان به اينكه تحقق اهداف و رسالت سازمان در گرو به پيوستگي اهداف فرد با سازمان است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cs typeface="Nazanin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7544" y="3933056"/>
            <a:ext cx="8208912" cy="8640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bg2">
                <a:lumMod val="50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3">
                    <a:lumMod val="75000"/>
                  </a:schemeClr>
                </a:solidFill>
                <a:cs typeface="Nazanin" pitchFamily="2" charset="-78"/>
              </a:rPr>
              <a:t>افزايش و بالا رفتن انتظار افراد در استفاده از پاداش با عملكرد بالا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cs typeface="Nazanin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9552" y="5085184"/>
            <a:ext cx="8208912" cy="86409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bg2">
                <a:lumMod val="50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2">
                    <a:lumMod val="25000"/>
                  </a:schemeClr>
                </a:solidFill>
                <a:cs typeface="Nazanin" pitchFamily="2" charset="-78"/>
              </a:rPr>
              <a:t>تاكيد عمده بر مديريت كيفيت جامع در سازمانها بخاطر فراگير شدن كنترل و ارتقاي كيفيت</a:t>
            </a:r>
            <a:endParaRPr lang="en-US" sz="2000" b="1" dirty="0">
              <a:solidFill>
                <a:schemeClr val="tx2">
                  <a:lumMod val="25000"/>
                </a:schemeClr>
              </a:solidFill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C00000"/>
                </a:solidFill>
                <a:latin typeface="Tahoma"/>
                <a:cs typeface="Nazanin" pitchFamily="2" charset="-78"/>
              </a:rPr>
              <a:t>منابع</a:t>
            </a:r>
            <a:endParaRPr lang="en-US" sz="4000" dirty="0">
              <a:solidFill>
                <a:srgbClr val="C00000"/>
              </a:solidFill>
              <a:cs typeface="Nazanin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>
              <a:buNone/>
            </a:pPr>
            <a:endParaRPr lang="fa-IR" sz="1800" baseline="0" dirty="0" smtClean="0">
              <a:solidFill>
                <a:srgbClr val="002060"/>
              </a:solidFill>
              <a:latin typeface="Tahoma"/>
              <a:cs typeface="B Zar" pitchFamily="2" charset="-78"/>
            </a:endParaRP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نداف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عبدالرضا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بررسي ارزيابي عملكرد كاركنان در شركت سهامي پتروشيمي بندر امام و ارائه الگوي بهينه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اولين كنفرانس   ملي مديريت عملكرد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fa-IR" sz="1800" dirty="0" smtClean="0">
              <a:solidFill>
                <a:srgbClr val="002060"/>
              </a:solidFill>
              <a:cs typeface="B Zar" pitchFamily="2" charset="-78"/>
            </a:endParaRP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دولان شيمون ال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شولر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 رندال اس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مديرت امور كاركنان و منابع انساني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ترجمه محمد صائبي و محمد علي طوسي 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  مركز آموزش مدريت دولتي چاپ سوم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en-US" sz="1800" dirty="0" smtClean="0">
              <a:solidFill>
                <a:srgbClr val="002060"/>
              </a:solidFill>
              <a:cs typeface="B Zar" pitchFamily="2" charset="-78"/>
            </a:endParaRP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دسلر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 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گري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 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مباني مديريت منابع انساني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 ترجمه دکتر 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علي پارسائيان 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و دکتر 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سيد محمد اعرابي</a:t>
            </a:r>
            <a:r>
              <a:rPr lang="ar-SA" sz="1800" dirty="0" smtClean="0">
                <a:solidFill>
                  <a:srgbClr val="002060"/>
                </a:solidFill>
                <a:cs typeface="B Zar" pitchFamily="2" charset="-78"/>
              </a:rPr>
              <a:t>، انتشارات مروارید چاپ </a:t>
            </a: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پنجم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fa-IR" sz="1800" dirty="0" smtClean="0">
              <a:solidFill>
                <a:srgbClr val="002060"/>
              </a:solidFill>
              <a:cs typeface="B Zar" pitchFamily="2" charset="-78"/>
            </a:endParaRP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fa-IR" sz="1800" dirty="0" smtClean="0">
                <a:solidFill>
                  <a:srgbClr val="002060"/>
                </a:solidFill>
                <a:cs typeface="B Zar" pitchFamily="2" charset="-78"/>
              </a:rPr>
              <a:t>رادمن ، تام . ویلکینسون ، آدریان (2006). مدیریت منابع انسانی پیشرفته . ج1. ترجمه میرعلی سید تقوی و امیر ختایی(1388) .- تهران: مهکامه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en-US" sz="1800" dirty="0" smtClean="0">
              <a:solidFill>
                <a:srgbClr val="002060"/>
              </a:solidFill>
              <a:cs typeface="B Zar" pitchFamily="2" charset="-78"/>
            </a:endParaRPr>
          </a:p>
          <a:p>
            <a:pPr rtl="1">
              <a:buClr>
                <a:schemeClr val="accent6">
                  <a:lumMod val="60000"/>
                  <a:lumOff val="40000"/>
                </a:schemeClr>
              </a:buClr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Wendy </a:t>
            </a:r>
            <a:r>
              <a:rPr lang="en-US" sz="1800" dirty="0" err="1" smtClean="0">
                <a:solidFill>
                  <a:srgbClr val="002060"/>
                </a:solidFill>
              </a:rPr>
              <a:t>Bloisi</a:t>
            </a:r>
            <a:r>
              <a:rPr lang="en-US" sz="1800" dirty="0" smtClean="0">
                <a:solidFill>
                  <a:srgbClr val="002060"/>
                </a:solidFill>
              </a:rPr>
              <a:t>, 2007,”An Introduction To Human Resource Management” .McGraw-Hill Education(UK) Limited.</a:t>
            </a: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1800" dirty="0" smtClean="0">
              <a:solidFill>
                <a:srgbClr val="002060"/>
              </a:solidFill>
            </a:endParaRPr>
          </a:p>
          <a:p>
            <a:pPr algn="r" rtl="1"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en-US" sz="1800" dirty="0">
              <a:solidFill>
                <a:srgbClr val="002060"/>
              </a:solidFill>
              <a:cs typeface="B Zar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55576" y="2276872"/>
            <a:ext cx="7704856" cy="230425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glow" dir="t"/>
          </a:scene3d>
          <a:sp3d contourW="12700">
            <a:bevelT w="101600" h="101600" prst="slope"/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خداوند موت و حيات را آفريد تا شما را بيازمايد كه كداميك</a:t>
            </a:r>
            <a:endParaRPr lang="en-US" sz="2800" b="1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/>
            <a:endParaRPr lang="en-US" sz="2800" b="1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ctr"/>
            <a:r>
              <a:rPr lang="fa-IR" sz="28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 بهتر عمل ميكنيد.( ملك-2)</a:t>
            </a:r>
            <a:endParaRPr lang="en-US" sz="2800" b="1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91674"/>
            <a:ext cx="8229600" cy="4709160"/>
          </a:xfrm>
        </p:spPr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55576" y="668146"/>
            <a:ext cx="7704856" cy="4104456"/>
          </a:xfrm>
          <a:prstGeom prst="round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morning" dir="t"/>
          </a:scene3d>
          <a:sp3d contourW="12700">
            <a:bevelT w="101600" h="101600" prst="slope"/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منظور از ارزيابی عملکرد، فرآيندی است که به وسيله آن </a:t>
            </a:r>
          </a:p>
          <a:p>
            <a:pPr algn="ctr"/>
            <a:endParaRPr lang="fa-IR" sz="2800" b="1" dirty="0" smtClean="0">
              <a:solidFill>
                <a:schemeClr val="bg1">
                  <a:lumMod val="50000"/>
                  <a:lumOff val="50000"/>
                </a:schemeClr>
              </a:solidFill>
              <a:cs typeface="Nazanin" pitchFamily="2" charset="-78"/>
            </a:endParaRPr>
          </a:p>
          <a:p>
            <a:pPr algn="ctr"/>
            <a:r>
              <a:rPr lang="fa-IR" sz="28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کار  کارکنان در فواصل معين و به طور رسمی، مورد بررسی</a:t>
            </a:r>
          </a:p>
          <a:p>
            <a:pPr algn="ctr"/>
            <a:r>
              <a:rPr lang="fa-IR" sz="28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 </a:t>
            </a:r>
          </a:p>
          <a:p>
            <a:pPr algn="ctr"/>
            <a:r>
              <a:rPr lang="fa-IR" sz="28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Nazanin" pitchFamily="2" charset="-78"/>
              </a:rPr>
              <a:t>و سنجش قرار می گيرد</a:t>
            </a:r>
          </a:p>
          <a:p>
            <a:pPr algn="ctr"/>
            <a:endParaRPr lang="fa-IR" sz="2800" b="1" dirty="0" smtClean="0">
              <a:solidFill>
                <a:schemeClr val="bg1">
                  <a:lumMod val="50000"/>
                  <a:lumOff val="50000"/>
                </a:schemeClr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tx2">
                    <a:lumMod val="25000"/>
                  </a:schemeClr>
                </a:solidFill>
                <a:cs typeface="Nazanin" pitchFamily="2" charset="-78"/>
              </a:rPr>
              <a:t>در گذشته مديران ارزيابی عملکرد را فقط به منظور کنترل کارکارکنان انجام می دادند، در حالی که امروزه جنبه راهنمايی و ارشادی اين عمل اهميت بيشتری يافته است. </a:t>
            </a:r>
            <a:endParaRPr lang="en-US" b="1" dirty="0" smtClean="0">
              <a:solidFill>
                <a:schemeClr val="tx2">
                  <a:lumMod val="25000"/>
                </a:schemeClr>
              </a:solidFill>
              <a:cs typeface="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55576" y="4988626"/>
            <a:ext cx="7704856" cy="146754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glow" dir="t"/>
          </a:scene3d>
          <a:sp3d contourW="12700">
            <a:bevelT w="101600" h="101600" prst="slope"/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4">
                    <a:lumMod val="75000"/>
                  </a:schemeClr>
                </a:solidFill>
                <a:cs typeface="Nazanin" pitchFamily="2" charset="-78"/>
              </a:rPr>
              <a:t>هدف نهايی از ارزيابی عملکرد، افزايش کارآيی و اثربخشی سازمان است نه توبيخ و</a:t>
            </a:r>
          </a:p>
          <a:p>
            <a:pPr algn="ctr"/>
            <a:endParaRPr lang="fa-IR" sz="2000" b="1" dirty="0" smtClean="0">
              <a:solidFill>
                <a:schemeClr val="accent4">
                  <a:lumMod val="75000"/>
                </a:schemeClr>
              </a:solidFill>
              <a:cs typeface="Nazanin" pitchFamily="2" charset="-78"/>
            </a:endParaRPr>
          </a:p>
          <a:p>
            <a:pPr algn="ctr"/>
            <a:r>
              <a:rPr lang="fa-IR" sz="2000" b="1" dirty="0" smtClean="0">
                <a:solidFill>
                  <a:schemeClr val="accent4">
                    <a:lumMod val="75000"/>
                  </a:schemeClr>
                </a:solidFill>
                <a:cs typeface="Nazanin" pitchFamily="2" charset="-78"/>
              </a:rPr>
              <a:t> تنبيه کارکنان ضعيف.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84168" y="332656"/>
            <a:ext cx="2736304" cy="6264696"/>
          </a:xfrm>
          <a:prstGeom prst="round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sunrise" dir="t"/>
          </a:scene3d>
          <a:sp3d contourW="12700">
            <a:bevelT h="82550" prst="softRound"/>
            <a:contourClr>
              <a:schemeClr val="bg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در يك سازمان هر </a:t>
            </a:r>
            <a:r>
              <a:rPr lang="fa-IR" b="1" dirty="0" smtClean="0">
                <a:solidFill>
                  <a:srgbClr val="FF0000"/>
                </a:solidFill>
                <a:cs typeface="Nazanin" pitchFamily="2" charset="-78"/>
              </a:rPr>
              <a:t>فرد</a:t>
            </a:r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 براي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پيشرفت و نيل به اهداف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تعيين شده شغلي نياز به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rgbClr val="FF0000"/>
                </a:solidFill>
                <a:cs typeface="Nazanin" pitchFamily="2" charset="-78"/>
              </a:rPr>
              <a:t>آگاهي از موقعيت </a:t>
            </a:r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خود دارد.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اين آگاهي موجب مي شود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كه او از نقاط قوت و ضعف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عملكرد رفتار خود مطلع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گردد و تمهيدات لازم</a:t>
            </a:r>
            <a:r>
              <a:rPr lang="en-US" b="1" dirty="0" smtClean="0">
                <a:solidFill>
                  <a:schemeClr val="bg1"/>
                </a:solidFill>
                <a:cs typeface="Nazanin" pitchFamily="2" charset="-78"/>
              </a:rPr>
              <a:t> </a:t>
            </a: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را براي </a:t>
            </a:r>
            <a:r>
              <a:rPr lang="fa-IR" b="1" dirty="0" smtClean="0">
                <a:solidFill>
                  <a:srgbClr val="FF0000"/>
                </a:solidFill>
                <a:cs typeface="Nazanin" pitchFamily="2" charset="-78"/>
              </a:rPr>
              <a:t>اثر بخشي بيشتر </a:t>
            </a:r>
            <a:endParaRPr lang="en-US" b="1" dirty="0" smtClean="0">
              <a:solidFill>
                <a:srgbClr val="FF0000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كوشش هايش بكار برد</a:t>
            </a:r>
            <a:endParaRPr lang="en-US" b="1" dirty="0">
              <a:solidFill>
                <a:schemeClr val="bg1"/>
              </a:solidFill>
              <a:cs typeface="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1520" y="332656"/>
            <a:ext cx="2736304" cy="6264696"/>
          </a:xfrm>
          <a:prstGeom prst="round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balanced" dir="t"/>
          </a:scene3d>
          <a:sp3d contourW="12700">
            <a:bevelT h="82550" prst="softRound"/>
            <a:contourClr>
              <a:schemeClr val="bg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FF0000"/>
                </a:solidFill>
                <a:cs typeface="Nazanin" pitchFamily="2" charset="-78"/>
              </a:rPr>
              <a:t>سازمانها</a:t>
            </a:r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 نيز نياز به شناخت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از </a:t>
            </a:r>
            <a:r>
              <a:rPr lang="fa-IR" b="1" dirty="0" smtClean="0">
                <a:solidFill>
                  <a:srgbClr val="FF0000"/>
                </a:solidFill>
                <a:cs typeface="Nazanin" pitchFamily="2" charset="-78"/>
              </a:rPr>
              <a:t>كارايي كاركنان </a:t>
            </a:r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خود دارند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تا بر اساس آن وضعيت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rgbClr val="FF0000"/>
                </a:solidFill>
                <a:cs typeface="Nazanin" pitchFamily="2" charset="-78"/>
              </a:rPr>
              <a:t>نيروي انساني </a:t>
            </a:r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خود را </a:t>
            </a:r>
            <a:r>
              <a:rPr lang="fa-IR" b="1" dirty="0" smtClean="0">
                <a:solidFill>
                  <a:srgbClr val="FF0000"/>
                </a:solidFill>
                <a:cs typeface="Nazanin" pitchFamily="2" charset="-78"/>
              </a:rPr>
              <a:t>بهبود </a:t>
            </a:r>
            <a:endParaRPr lang="en-US" b="1" dirty="0" smtClean="0">
              <a:solidFill>
                <a:srgbClr val="FF0000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بخشيده و بدين ترتيب بر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حجم توليد و ارائه خدمات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خود بيافزايند و در روند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حركتهاي خود تحولات </a:t>
            </a:r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cs typeface="Nazanin" pitchFamily="2" charset="-78"/>
            </a:endParaRPr>
          </a:p>
          <a:p>
            <a:pPr algn="ctr"/>
            <a:r>
              <a:rPr lang="fa-IR" b="1" dirty="0" smtClean="0">
                <a:solidFill>
                  <a:schemeClr val="bg1"/>
                </a:solidFill>
                <a:cs typeface="Nazanin" pitchFamily="2" charset="-78"/>
              </a:rPr>
              <a:t>مثبت ايجاد كنند</a:t>
            </a:r>
            <a:endParaRPr lang="en-US" b="1" dirty="0">
              <a:solidFill>
                <a:schemeClr val="bg1"/>
              </a:solidFill>
              <a:cs typeface="Nazanin" pitchFamily="2" charset="-78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2987824" y="2204864"/>
            <a:ext cx="3024336" cy="2232248"/>
          </a:xfrm>
          <a:prstGeom prst="left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flood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ارزشيابي ابزاري است كه سازمانها و كاركنان را در تامين اين نيازها كمك مي كند</a:t>
            </a:r>
            <a:endParaRPr lang="en-US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b="0" dirty="0">
              <a:solidFill>
                <a:schemeClr val="accent6">
                  <a:lumMod val="60000"/>
                  <a:lumOff val="40000"/>
                </a:schemeClr>
              </a:solidFill>
              <a:cs typeface="B Zar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883003" y="2844071"/>
            <a:ext cx="1401657" cy="1401657"/>
          </a:xfrm>
          <a:custGeom>
            <a:avLst/>
            <a:gdLst>
              <a:gd name="connsiteX0" fmla="*/ 0 w 1401657"/>
              <a:gd name="connsiteY0" fmla="*/ 700829 h 1401657"/>
              <a:gd name="connsiteX1" fmla="*/ 205269 w 1401657"/>
              <a:gd name="connsiteY1" fmla="*/ 205268 h 1401657"/>
              <a:gd name="connsiteX2" fmla="*/ 700830 w 1401657"/>
              <a:gd name="connsiteY2" fmla="*/ 1 h 1401657"/>
              <a:gd name="connsiteX3" fmla="*/ 1196391 w 1401657"/>
              <a:gd name="connsiteY3" fmla="*/ 205270 h 1401657"/>
              <a:gd name="connsiteX4" fmla="*/ 1401658 w 1401657"/>
              <a:gd name="connsiteY4" fmla="*/ 700831 h 1401657"/>
              <a:gd name="connsiteX5" fmla="*/ 1196390 w 1401657"/>
              <a:gd name="connsiteY5" fmla="*/ 1196392 h 1401657"/>
              <a:gd name="connsiteX6" fmla="*/ 700829 w 1401657"/>
              <a:gd name="connsiteY6" fmla="*/ 1401660 h 1401657"/>
              <a:gd name="connsiteX7" fmla="*/ 205268 w 1401657"/>
              <a:gd name="connsiteY7" fmla="*/ 1196392 h 1401657"/>
              <a:gd name="connsiteX8" fmla="*/ 0 w 1401657"/>
              <a:gd name="connsiteY8" fmla="*/ 700831 h 1401657"/>
              <a:gd name="connsiteX9" fmla="*/ 0 w 1401657"/>
              <a:gd name="connsiteY9" fmla="*/ 700829 h 140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01657" h="1401657">
                <a:moveTo>
                  <a:pt x="0" y="700829"/>
                </a:moveTo>
                <a:cubicBezTo>
                  <a:pt x="0" y="514958"/>
                  <a:pt x="73838" y="336699"/>
                  <a:pt x="205269" y="205268"/>
                </a:cubicBezTo>
                <a:cubicBezTo>
                  <a:pt x="336700" y="73837"/>
                  <a:pt x="514959" y="0"/>
                  <a:pt x="700830" y="1"/>
                </a:cubicBezTo>
                <a:cubicBezTo>
                  <a:pt x="886701" y="1"/>
                  <a:pt x="1064960" y="73839"/>
                  <a:pt x="1196391" y="205270"/>
                </a:cubicBezTo>
                <a:cubicBezTo>
                  <a:pt x="1327822" y="336701"/>
                  <a:pt x="1401659" y="514960"/>
                  <a:pt x="1401658" y="700831"/>
                </a:cubicBezTo>
                <a:cubicBezTo>
                  <a:pt x="1401658" y="886702"/>
                  <a:pt x="1327821" y="1064961"/>
                  <a:pt x="1196390" y="1196392"/>
                </a:cubicBezTo>
                <a:cubicBezTo>
                  <a:pt x="1064959" y="1327823"/>
                  <a:pt x="886700" y="1401660"/>
                  <a:pt x="700829" y="1401660"/>
                </a:cubicBezTo>
                <a:cubicBezTo>
                  <a:pt x="514958" y="1401660"/>
                  <a:pt x="336699" y="1327823"/>
                  <a:pt x="205268" y="1196392"/>
                </a:cubicBezTo>
                <a:cubicBezTo>
                  <a:pt x="73837" y="1064961"/>
                  <a:pt x="0" y="886702"/>
                  <a:pt x="0" y="700831"/>
                </a:cubicBezTo>
                <a:lnTo>
                  <a:pt x="0" y="700829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  <a:ln>
            <a:noFill/>
          </a:ln>
          <a:scene3d>
            <a:camera prst="orthographicFront"/>
            <a:lightRig rig="balanced" dir="t"/>
          </a:scene3d>
          <a:sp3d>
            <a:bevelT prst="relaxedIns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5588" tIns="225588" rIns="225588" bIns="22558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b="1" kern="12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ahoma"/>
                <a:cs typeface="Nazanin" pitchFamily="2" charset="-78"/>
              </a:rPr>
              <a:t>هدفهاي ارزشيابي عملكرد</a:t>
            </a:r>
            <a:endParaRPr lang="en-US" b="1" kern="1200" dirty="0">
              <a:solidFill>
                <a:schemeClr val="bg1">
                  <a:lumMod val="65000"/>
                  <a:lumOff val="35000"/>
                </a:schemeClr>
              </a:solidFill>
              <a:cs typeface="Nazanin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 rot="16200000">
            <a:off x="4292480" y="2072561"/>
            <a:ext cx="582703" cy="476563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0" y="95313"/>
                </a:moveTo>
                <a:lnTo>
                  <a:pt x="344422" y="95313"/>
                </a:lnTo>
                <a:lnTo>
                  <a:pt x="344422" y="0"/>
                </a:lnTo>
                <a:lnTo>
                  <a:pt x="582703" y="238282"/>
                </a:lnTo>
                <a:lnTo>
                  <a:pt x="344422" y="476563"/>
                </a:lnTo>
                <a:lnTo>
                  <a:pt x="344422" y="381250"/>
                </a:lnTo>
                <a:lnTo>
                  <a:pt x="0" y="381250"/>
                </a:lnTo>
                <a:lnTo>
                  <a:pt x="0" y="95313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2" tIns="95313" rIns="142970" bIns="9531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8" name="Freeform 7"/>
          <p:cNvSpPr/>
          <p:nvPr/>
        </p:nvSpPr>
        <p:spPr>
          <a:xfrm>
            <a:off x="4023169" y="623305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baseline="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پرورش مديران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 rot="18360000">
            <a:off x="5017840" y="2308245"/>
            <a:ext cx="582703" cy="476563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0" y="95313"/>
                </a:moveTo>
                <a:lnTo>
                  <a:pt x="344422" y="95313"/>
                </a:lnTo>
                <a:lnTo>
                  <a:pt x="344422" y="0"/>
                </a:lnTo>
                <a:lnTo>
                  <a:pt x="582703" y="238282"/>
                </a:lnTo>
                <a:lnTo>
                  <a:pt x="344422" y="476563"/>
                </a:lnTo>
                <a:lnTo>
                  <a:pt x="344422" y="381250"/>
                </a:lnTo>
                <a:lnTo>
                  <a:pt x="0" y="381250"/>
                </a:lnTo>
                <a:lnTo>
                  <a:pt x="0" y="95313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5313" rIns="142969" bIns="9531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10" name="Freeform 9"/>
          <p:cNvSpPr/>
          <p:nvPr/>
        </p:nvSpPr>
        <p:spPr>
          <a:xfrm>
            <a:off x="5410889" y="1074203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بهسازي عملكرد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 rot="20520000">
            <a:off x="5466138" y="2925273"/>
            <a:ext cx="582703" cy="476563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0" y="95313"/>
                </a:moveTo>
                <a:lnTo>
                  <a:pt x="344422" y="95313"/>
                </a:lnTo>
                <a:lnTo>
                  <a:pt x="344422" y="0"/>
                </a:lnTo>
                <a:lnTo>
                  <a:pt x="582703" y="238282"/>
                </a:lnTo>
                <a:lnTo>
                  <a:pt x="344422" y="476563"/>
                </a:lnTo>
                <a:lnTo>
                  <a:pt x="344422" y="381250"/>
                </a:lnTo>
                <a:lnTo>
                  <a:pt x="0" y="381250"/>
                </a:lnTo>
                <a:lnTo>
                  <a:pt x="0" y="95313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5313" rIns="142968" bIns="9531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12" name="Freeform 11"/>
          <p:cNvSpPr/>
          <p:nvPr/>
        </p:nvSpPr>
        <p:spPr>
          <a:xfrm>
            <a:off x="6268548" y="2254668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شناسايي نيروهاي بالقوه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 rot="1080000">
            <a:off x="5466138" y="3687962"/>
            <a:ext cx="582703" cy="476563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0" y="95313"/>
                </a:moveTo>
                <a:lnTo>
                  <a:pt x="344422" y="95313"/>
                </a:lnTo>
                <a:lnTo>
                  <a:pt x="344422" y="0"/>
                </a:lnTo>
                <a:lnTo>
                  <a:pt x="582703" y="238282"/>
                </a:lnTo>
                <a:lnTo>
                  <a:pt x="344422" y="476563"/>
                </a:lnTo>
                <a:lnTo>
                  <a:pt x="344422" y="381250"/>
                </a:lnTo>
                <a:lnTo>
                  <a:pt x="0" y="381250"/>
                </a:lnTo>
                <a:lnTo>
                  <a:pt x="0" y="95313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5312" rIns="142968" bIns="9531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14" name="Freeform 13"/>
          <p:cNvSpPr/>
          <p:nvPr/>
        </p:nvSpPr>
        <p:spPr>
          <a:xfrm>
            <a:off x="6268548" y="3713805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اندازه گيري عملكرد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 rot="3240000">
            <a:off x="5017840" y="4304991"/>
            <a:ext cx="582703" cy="476563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0" y="95313"/>
                </a:moveTo>
                <a:lnTo>
                  <a:pt x="344422" y="95313"/>
                </a:lnTo>
                <a:lnTo>
                  <a:pt x="344422" y="0"/>
                </a:lnTo>
                <a:lnTo>
                  <a:pt x="582703" y="238282"/>
                </a:lnTo>
                <a:lnTo>
                  <a:pt x="344422" y="476563"/>
                </a:lnTo>
                <a:lnTo>
                  <a:pt x="344422" y="381250"/>
                </a:lnTo>
                <a:lnTo>
                  <a:pt x="0" y="381250"/>
                </a:lnTo>
                <a:lnTo>
                  <a:pt x="0" y="95313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5312" rIns="142968" bIns="9531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16" name="Freeform 15"/>
          <p:cNvSpPr/>
          <p:nvPr/>
        </p:nvSpPr>
        <p:spPr>
          <a:xfrm>
            <a:off x="5410889" y="4894271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جبران خدمت 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 rot="5400000">
            <a:off x="4292480" y="4540675"/>
            <a:ext cx="582703" cy="476563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0" y="95313"/>
                </a:moveTo>
                <a:lnTo>
                  <a:pt x="344422" y="95313"/>
                </a:lnTo>
                <a:lnTo>
                  <a:pt x="344422" y="0"/>
                </a:lnTo>
                <a:lnTo>
                  <a:pt x="582703" y="238282"/>
                </a:lnTo>
                <a:lnTo>
                  <a:pt x="344422" y="476563"/>
                </a:lnTo>
                <a:lnTo>
                  <a:pt x="344422" y="381250"/>
                </a:lnTo>
                <a:lnTo>
                  <a:pt x="0" y="381250"/>
                </a:lnTo>
                <a:lnTo>
                  <a:pt x="0" y="95313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5311" rIns="142968" bIns="95314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18" name="Freeform 17"/>
          <p:cNvSpPr/>
          <p:nvPr/>
        </p:nvSpPr>
        <p:spPr>
          <a:xfrm>
            <a:off x="4023169" y="5345168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ايجاد بازخورد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 rot="18360000">
            <a:off x="3567119" y="4304990"/>
            <a:ext cx="582704" cy="476564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582703" y="381250"/>
                </a:moveTo>
                <a:lnTo>
                  <a:pt x="238281" y="381250"/>
                </a:lnTo>
                <a:lnTo>
                  <a:pt x="238281" y="476563"/>
                </a:lnTo>
                <a:lnTo>
                  <a:pt x="0" y="238281"/>
                </a:lnTo>
                <a:lnTo>
                  <a:pt x="238281" y="0"/>
                </a:lnTo>
                <a:lnTo>
                  <a:pt x="238281" y="95313"/>
                </a:lnTo>
                <a:lnTo>
                  <a:pt x="582703" y="95313"/>
                </a:lnTo>
                <a:lnTo>
                  <a:pt x="582703" y="38125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8" tIns="95313" rIns="1" bIns="9531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20" name="Freeform 19"/>
          <p:cNvSpPr/>
          <p:nvPr/>
        </p:nvSpPr>
        <p:spPr>
          <a:xfrm>
            <a:off x="2635448" y="4894271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rgbClr val="FFFF99"/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برنامه ريزي نيروي انساني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 rot="20520000">
            <a:off x="3118822" y="3687961"/>
            <a:ext cx="582704" cy="476564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582703" y="381250"/>
                </a:moveTo>
                <a:lnTo>
                  <a:pt x="238281" y="381250"/>
                </a:lnTo>
                <a:lnTo>
                  <a:pt x="238281" y="476563"/>
                </a:lnTo>
                <a:lnTo>
                  <a:pt x="0" y="238281"/>
                </a:lnTo>
                <a:lnTo>
                  <a:pt x="238281" y="0"/>
                </a:lnTo>
                <a:lnTo>
                  <a:pt x="238281" y="95313"/>
                </a:lnTo>
                <a:lnTo>
                  <a:pt x="582703" y="95313"/>
                </a:lnTo>
                <a:lnTo>
                  <a:pt x="582703" y="38125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8" tIns="95313" rIns="1" bIns="9531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22" name="Freeform 21"/>
          <p:cNvSpPr/>
          <p:nvPr/>
        </p:nvSpPr>
        <p:spPr>
          <a:xfrm>
            <a:off x="1777789" y="3713805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rgbClr val="99FF99"/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پيروي از قانون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23" name="Freeform 22"/>
          <p:cNvSpPr/>
          <p:nvPr/>
        </p:nvSpPr>
        <p:spPr>
          <a:xfrm rot="22680000">
            <a:off x="3118822" y="2925272"/>
            <a:ext cx="582704" cy="476564"/>
          </a:xfrm>
          <a:custGeom>
            <a:avLst/>
            <a:gdLst>
              <a:gd name="connsiteX0" fmla="*/ 0 w 582703"/>
              <a:gd name="connsiteY0" fmla="*/ 95313 h 476563"/>
              <a:gd name="connsiteX1" fmla="*/ 344422 w 582703"/>
              <a:gd name="connsiteY1" fmla="*/ 95313 h 476563"/>
              <a:gd name="connsiteX2" fmla="*/ 344422 w 582703"/>
              <a:gd name="connsiteY2" fmla="*/ 0 h 476563"/>
              <a:gd name="connsiteX3" fmla="*/ 582703 w 582703"/>
              <a:gd name="connsiteY3" fmla="*/ 238282 h 476563"/>
              <a:gd name="connsiteX4" fmla="*/ 344422 w 582703"/>
              <a:gd name="connsiteY4" fmla="*/ 476563 h 476563"/>
              <a:gd name="connsiteX5" fmla="*/ 344422 w 582703"/>
              <a:gd name="connsiteY5" fmla="*/ 381250 h 476563"/>
              <a:gd name="connsiteX6" fmla="*/ 0 w 582703"/>
              <a:gd name="connsiteY6" fmla="*/ 381250 h 476563"/>
              <a:gd name="connsiteX7" fmla="*/ 0 w 582703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2703" h="476563">
                <a:moveTo>
                  <a:pt x="582703" y="381250"/>
                </a:moveTo>
                <a:lnTo>
                  <a:pt x="238281" y="381250"/>
                </a:lnTo>
                <a:lnTo>
                  <a:pt x="238281" y="476563"/>
                </a:lnTo>
                <a:lnTo>
                  <a:pt x="0" y="238281"/>
                </a:lnTo>
                <a:lnTo>
                  <a:pt x="238281" y="0"/>
                </a:lnTo>
                <a:lnTo>
                  <a:pt x="238281" y="95313"/>
                </a:lnTo>
                <a:lnTo>
                  <a:pt x="582703" y="95313"/>
                </a:lnTo>
                <a:lnTo>
                  <a:pt x="582703" y="38125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8" tIns="95314" rIns="1" bIns="9531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24" name="Freeform 23"/>
          <p:cNvSpPr/>
          <p:nvPr/>
        </p:nvSpPr>
        <p:spPr>
          <a:xfrm>
            <a:off x="1777789" y="2254668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rgbClr val="EDA5DF"/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1">
                    <a:lumMod val="50000"/>
                  </a:schemeClr>
                </a:solidFill>
                <a:latin typeface="Tahoma"/>
                <a:cs typeface="Nazanin" pitchFamily="2" charset="-78"/>
              </a:rPr>
              <a:t>بهبود ارتباطات</a:t>
            </a:r>
            <a:endParaRPr lang="en-US" sz="1300" b="1" kern="1200" dirty="0">
              <a:cs typeface="Nazanin" pitchFamily="2" charset="-78"/>
            </a:endParaRPr>
          </a:p>
        </p:txBody>
      </p:sp>
      <p:sp>
        <p:nvSpPr>
          <p:cNvPr id="25" name="Freeform 24"/>
          <p:cNvSpPr/>
          <p:nvPr/>
        </p:nvSpPr>
        <p:spPr>
          <a:xfrm rot="24863922">
            <a:off x="3581902" y="2308854"/>
            <a:ext cx="575133" cy="476563"/>
          </a:xfrm>
          <a:custGeom>
            <a:avLst/>
            <a:gdLst>
              <a:gd name="connsiteX0" fmla="*/ 0 w 575132"/>
              <a:gd name="connsiteY0" fmla="*/ 95313 h 476563"/>
              <a:gd name="connsiteX1" fmla="*/ 336851 w 575132"/>
              <a:gd name="connsiteY1" fmla="*/ 95313 h 476563"/>
              <a:gd name="connsiteX2" fmla="*/ 336851 w 575132"/>
              <a:gd name="connsiteY2" fmla="*/ 0 h 476563"/>
              <a:gd name="connsiteX3" fmla="*/ 575132 w 575132"/>
              <a:gd name="connsiteY3" fmla="*/ 238282 h 476563"/>
              <a:gd name="connsiteX4" fmla="*/ 336851 w 575132"/>
              <a:gd name="connsiteY4" fmla="*/ 476563 h 476563"/>
              <a:gd name="connsiteX5" fmla="*/ 336851 w 575132"/>
              <a:gd name="connsiteY5" fmla="*/ 381250 h 476563"/>
              <a:gd name="connsiteX6" fmla="*/ 0 w 575132"/>
              <a:gd name="connsiteY6" fmla="*/ 381250 h 476563"/>
              <a:gd name="connsiteX7" fmla="*/ 0 w 575132"/>
              <a:gd name="connsiteY7" fmla="*/ 95313 h 47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5132" h="476563">
                <a:moveTo>
                  <a:pt x="575132" y="381250"/>
                </a:moveTo>
                <a:lnTo>
                  <a:pt x="238281" y="381250"/>
                </a:lnTo>
                <a:lnTo>
                  <a:pt x="238281" y="476563"/>
                </a:lnTo>
                <a:lnTo>
                  <a:pt x="0" y="238281"/>
                </a:lnTo>
                <a:lnTo>
                  <a:pt x="238281" y="0"/>
                </a:lnTo>
                <a:lnTo>
                  <a:pt x="238281" y="95313"/>
                </a:lnTo>
                <a:lnTo>
                  <a:pt x="575132" y="95313"/>
                </a:lnTo>
                <a:lnTo>
                  <a:pt x="575132" y="38125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9" tIns="95312" rIns="0" bIns="95313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26" name="Freeform 25"/>
          <p:cNvSpPr/>
          <p:nvPr/>
        </p:nvSpPr>
        <p:spPr>
          <a:xfrm>
            <a:off x="2657087" y="1076206"/>
            <a:ext cx="1121325" cy="1121325"/>
          </a:xfrm>
          <a:custGeom>
            <a:avLst/>
            <a:gdLst>
              <a:gd name="connsiteX0" fmla="*/ 0 w 1121325"/>
              <a:gd name="connsiteY0" fmla="*/ 560663 h 1121325"/>
              <a:gd name="connsiteX1" fmla="*/ 164215 w 1121325"/>
              <a:gd name="connsiteY1" fmla="*/ 164214 h 1121325"/>
              <a:gd name="connsiteX2" fmla="*/ 560664 w 1121325"/>
              <a:gd name="connsiteY2" fmla="*/ 0 h 1121325"/>
              <a:gd name="connsiteX3" fmla="*/ 957113 w 1121325"/>
              <a:gd name="connsiteY3" fmla="*/ 164215 h 1121325"/>
              <a:gd name="connsiteX4" fmla="*/ 1121327 w 1121325"/>
              <a:gd name="connsiteY4" fmla="*/ 560664 h 1121325"/>
              <a:gd name="connsiteX5" fmla="*/ 957112 w 1121325"/>
              <a:gd name="connsiteY5" fmla="*/ 957113 h 1121325"/>
              <a:gd name="connsiteX6" fmla="*/ 560663 w 1121325"/>
              <a:gd name="connsiteY6" fmla="*/ 1121327 h 1121325"/>
              <a:gd name="connsiteX7" fmla="*/ 164214 w 1121325"/>
              <a:gd name="connsiteY7" fmla="*/ 957112 h 1121325"/>
              <a:gd name="connsiteX8" fmla="*/ 0 w 1121325"/>
              <a:gd name="connsiteY8" fmla="*/ 560663 h 112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1325" h="1121325">
                <a:moveTo>
                  <a:pt x="0" y="560663"/>
                </a:moveTo>
                <a:cubicBezTo>
                  <a:pt x="0" y="411966"/>
                  <a:pt x="59070" y="269359"/>
                  <a:pt x="164215" y="164214"/>
                </a:cubicBezTo>
                <a:cubicBezTo>
                  <a:pt x="269360" y="59069"/>
                  <a:pt x="411967" y="0"/>
                  <a:pt x="560664" y="0"/>
                </a:cubicBezTo>
                <a:cubicBezTo>
                  <a:pt x="709361" y="0"/>
                  <a:pt x="851968" y="59070"/>
                  <a:pt x="957113" y="164215"/>
                </a:cubicBezTo>
                <a:cubicBezTo>
                  <a:pt x="1062258" y="269360"/>
                  <a:pt x="1121327" y="411967"/>
                  <a:pt x="1121327" y="560664"/>
                </a:cubicBezTo>
                <a:cubicBezTo>
                  <a:pt x="1121327" y="709361"/>
                  <a:pt x="1062257" y="851968"/>
                  <a:pt x="957112" y="957113"/>
                </a:cubicBezTo>
                <a:cubicBezTo>
                  <a:pt x="851967" y="1062258"/>
                  <a:pt x="709360" y="1121327"/>
                  <a:pt x="560663" y="1121327"/>
                </a:cubicBezTo>
                <a:cubicBezTo>
                  <a:pt x="411966" y="1121327"/>
                  <a:pt x="269359" y="1062257"/>
                  <a:pt x="164214" y="957112"/>
                </a:cubicBezTo>
                <a:cubicBezTo>
                  <a:pt x="59069" y="851967"/>
                  <a:pt x="0" y="709360"/>
                  <a:pt x="0" y="560663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724" tIns="180724" rIns="180724" bIns="180724" numCol="1" spcCol="1270" anchor="ctr" anchorCtr="0">
            <a:noAutofit/>
          </a:bodyPr>
          <a:lstStyle/>
          <a:p>
            <a:pPr lvl="0" algn="ctr" defTabSz="577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300" b="1" kern="1200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Nazanin" pitchFamily="2" charset="-78"/>
              </a:rPr>
              <a:t>شناساندن شغل به سرپرست</a:t>
            </a:r>
            <a:endParaRPr lang="en-US" sz="1300" b="1" kern="1200" dirty="0">
              <a:solidFill>
                <a:schemeClr val="accent6">
                  <a:lumMod val="50000"/>
                </a:schemeClr>
              </a:solidFill>
              <a:cs typeface="Nazanin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C00000"/>
                </a:solidFill>
                <a:cs typeface="Nazanin" pitchFamily="2" charset="-78"/>
              </a:rPr>
              <a:t>ارزشيابي كاركنان</a:t>
            </a:r>
            <a:endParaRPr lang="en-US" sz="4000" dirty="0">
              <a:solidFill>
                <a:srgbClr val="C00000"/>
              </a:solidFill>
              <a:cs typeface="Nazanin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C00000"/>
                </a:solidFill>
                <a:latin typeface="Tahoma"/>
                <a:cs typeface="Nazanin" pitchFamily="2" charset="-78"/>
              </a:rPr>
              <a:t>شاخص هاي ارزيابي عملكرد بايد:</a:t>
            </a:r>
            <a:endParaRPr lang="en-US" sz="4000" dirty="0">
              <a:solidFill>
                <a:srgbClr val="C00000"/>
              </a:solidFill>
              <a:cs typeface="Nazanin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fa-IR" sz="2000" baseline="0" dirty="0" smtClean="0"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331640" y="1268760"/>
          <a:ext cx="662473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C00000"/>
                </a:solidFill>
                <a:latin typeface="Tahoma"/>
                <a:cs typeface="Nazanin" pitchFamily="2" charset="-78"/>
              </a:rPr>
              <a:t>چه كساني ارزشيابي مي كنند؟</a:t>
            </a:r>
            <a:endParaRPr lang="en-US" sz="4000" dirty="0">
              <a:solidFill>
                <a:srgbClr val="C00000"/>
              </a:solidFill>
              <a:cs typeface="Nazanin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 contourW="12700">
              <a:bevelT w="63500" h="63500"/>
              <a:contourClr>
                <a:schemeClr val="bg2">
                  <a:lumMod val="90000"/>
                </a:schemeClr>
              </a:contourClr>
            </a:sp3d>
          </a:bodyPr>
          <a:lstStyle/>
          <a:p>
            <a:pPr algn="r">
              <a:buNone/>
            </a:pPr>
            <a:endParaRPr lang="fa-IR" sz="2000" baseline="0" dirty="0" smtClean="0">
              <a:solidFill>
                <a:schemeClr val="bg2">
                  <a:lumMod val="25000"/>
                </a:schemeClr>
              </a:solidFill>
              <a:latin typeface="Tahoma"/>
              <a:cs typeface="B Zar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907704" y="3789040"/>
            <a:ext cx="1800200" cy="244827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harsh" dir="t"/>
          </a:scene3d>
          <a:sp3d prstMaterial="dkEdge">
            <a:bevelT w="95250" h="952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روشهاي جديد</a:t>
            </a: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355976" y="1556792"/>
            <a:ext cx="3744416" cy="504056"/>
          </a:xfrm>
          <a:prstGeom prst="round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</a:pPr>
            <a:r>
              <a:rPr lang="fa-IR" sz="1600" b="1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Nazanin" pitchFamily="2" charset="-78"/>
              </a:rPr>
              <a:t>ارزيابي توسط سرپرست مستقيم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355976" y="2132856"/>
            <a:ext cx="3744416" cy="504056"/>
          </a:xfrm>
          <a:prstGeom prst="round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Nazanin" pitchFamily="2" charset="-78"/>
              </a:rPr>
              <a:t>ارزشيابي توسط همكاران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55976" y="2708920"/>
            <a:ext cx="3744416" cy="504056"/>
          </a:xfrm>
          <a:prstGeom prst="round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Nazanin" pitchFamily="2" charset="-78"/>
              </a:rPr>
              <a:t>خود ارزيابي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355976" y="3284984"/>
            <a:ext cx="3744416" cy="504056"/>
          </a:xfrm>
          <a:prstGeom prst="round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accent6">
                    <a:lumMod val="50000"/>
                  </a:schemeClr>
                </a:solidFill>
                <a:latin typeface="Tahoma"/>
                <a:cs typeface="Nazanin" pitchFamily="2" charset="-78"/>
              </a:rPr>
              <a:t>كميته هاي ارزياب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355976" y="3861048"/>
            <a:ext cx="3744416" cy="5040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2">
                    <a:lumMod val="25000"/>
                  </a:schemeClr>
                </a:solidFill>
                <a:latin typeface="Tahoma"/>
                <a:cs typeface="Nazanin" pitchFamily="2" charset="-78"/>
              </a:rPr>
              <a:t>ارزيابي رو به بالا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355976" y="4437112"/>
            <a:ext cx="3744416" cy="5040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2">
                    <a:lumMod val="25000"/>
                  </a:schemeClr>
                </a:solidFill>
                <a:latin typeface="Tahoma"/>
                <a:cs typeface="Nazanin" pitchFamily="2" charset="-78"/>
              </a:rPr>
              <a:t>ارزيابي 360 درجه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355976" y="5013176"/>
            <a:ext cx="3744416" cy="5040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2">
                    <a:lumMod val="25000"/>
                  </a:schemeClr>
                </a:solidFill>
                <a:latin typeface="Tahoma"/>
                <a:cs typeface="Nazanin" pitchFamily="2" charset="-78"/>
              </a:rPr>
              <a:t>ارزيابي مبتني بر تيم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355976" y="5589240"/>
            <a:ext cx="3744416" cy="5040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soft" dir="t"/>
          </a:scene3d>
          <a:sp3d extrusionH="76200" contourW="12700">
            <a:bevelT w="139700" h="139700" prst="divot"/>
            <a:extrusionClr>
              <a:schemeClr val="tx1">
                <a:lumMod val="85000"/>
              </a:schemeClr>
            </a:extrusionClr>
            <a:contourClr>
              <a:schemeClr val="accent2">
                <a:lumMod val="20000"/>
                <a:lumOff val="8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Clr>
                <a:schemeClr val="accent6">
                  <a:lumMod val="60000"/>
                  <a:lumOff val="40000"/>
                </a:schemeClr>
              </a:buClr>
              <a:buSzPct val="100000"/>
              <a:buNone/>
            </a:pPr>
            <a:r>
              <a:rPr lang="fa-IR" sz="1600" b="1" dirty="0" smtClean="0">
                <a:solidFill>
                  <a:schemeClr val="bg2">
                    <a:lumMod val="25000"/>
                  </a:schemeClr>
                </a:solidFill>
                <a:latin typeface="Tahoma"/>
                <a:cs typeface="Nazanin" pitchFamily="2" charset="-78"/>
              </a:rPr>
              <a:t>ارزيابي مشتريان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31">
      <a:dk1>
        <a:sysClr val="windowText" lastClr="000000"/>
      </a:dk1>
      <a:lt1>
        <a:sysClr val="window" lastClr="FFFFFF"/>
      </a:lt1>
      <a:dk2>
        <a:srgbClr val="68B7C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nagerial">
      <a:majorFont>
        <a:latin typeface="Calibri"/>
        <a:ea typeface=""/>
        <a:cs typeface="B Titr"/>
      </a:majorFont>
      <a:minorFont>
        <a:latin typeface="Calibri"/>
        <a:ea typeface=""/>
        <a:cs typeface="B Nazani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1561</TotalTime>
  <Words>1467</Words>
  <Application>Microsoft Office PowerPoint</Application>
  <PresentationFormat>On-screen Show (4:3)</PresentationFormat>
  <Paragraphs>234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Apex</vt:lpstr>
      <vt:lpstr>Slide 1</vt:lpstr>
      <vt:lpstr>Slide 2</vt:lpstr>
      <vt:lpstr>Slide 3</vt:lpstr>
      <vt:lpstr>Slide 4</vt:lpstr>
      <vt:lpstr>Slide 5</vt:lpstr>
      <vt:lpstr>Slide 6</vt:lpstr>
      <vt:lpstr>ارزشيابي كاركنان</vt:lpstr>
      <vt:lpstr>شاخص هاي ارزيابي عملكرد بايد:</vt:lpstr>
      <vt:lpstr>چه كساني ارزشيابي مي كنند؟</vt:lpstr>
      <vt:lpstr>روشهاي ارزيابي عملكرد</vt:lpstr>
      <vt:lpstr>روش مقياس رتبه بندي ترسيمي</vt:lpstr>
      <vt:lpstr>روش رتبه بندي ترتيبي</vt:lpstr>
      <vt:lpstr>روش مقايسه دو به دو</vt:lpstr>
      <vt:lpstr>روش توزيع اجباري</vt:lpstr>
      <vt:lpstr>روش ثبت وقايع حساس</vt:lpstr>
      <vt:lpstr>روش مقياس رتبه بندي رفتاري</vt:lpstr>
      <vt:lpstr>روش مديريت برمبناي هدف</vt:lpstr>
      <vt:lpstr>كدام روش بهتر است؟</vt:lpstr>
      <vt:lpstr>Slide 19</vt:lpstr>
      <vt:lpstr>مصاحبه در مورد نتيجه ارزيابي</vt:lpstr>
      <vt:lpstr>روايي وپايايي در نظام ارزشيابي عملكرد</vt:lpstr>
      <vt:lpstr>نگرشي جديد در مديريت منابع انساني  از ارزيابي عملكرد تا مديريت عملكرد</vt:lpstr>
      <vt:lpstr>ارزيابي عملكرد ابزاري براي مديريت عملكرد</vt:lpstr>
      <vt:lpstr>Slide 24</vt:lpstr>
      <vt:lpstr>ويژگي هاي مديريت عملكرد طبق نظر بيوان و تامپسون1992</vt:lpstr>
      <vt:lpstr>دلايل اساسي جايگزيني مديريت عملكرد به جاي سيستم هاي ارزيابي عملكرد از ديدگاه كانوك 1991</vt:lpstr>
      <vt:lpstr>منابع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وب سایت مدیریتی ایران</dc:title>
  <dc:subject>مديريت عملكرد</dc:subject>
  <dc:creator>فرزانه نيك بخش كيواني</dc:creator>
  <cp:lastModifiedBy>varzeshkar</cp:lastModifiedBy>
  <cp:revision>516</cp:revision>
  <dcterms:created xsi:type="dcterms:W3CDTF">2010-11-20T06:14:15Z</dcterms:created>
  <dcterms:modified xsi:type="dcterms:W3CDTF">2011-06-08T22:29:36Z</dcterms:modified>
</cp:coreProperties>
</file>